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1"/>
  </p:notesMasterIdLst>
  <p:sldIdLst>
    <p:sldId id="256" r:id="rId2"/>
    <p:sldId id="257" r:id="rId3"/>
    <p:sldId id="260" r:id="rId4"/>
    <p:sldId id="264" r:id="rId5"/>
    <p:sldId id="263" r:id="rId6"/>
    <p:sldId id="259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548DB-ED2F-4C76-92B4-9F22F3D7691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AD2E214-4D52-4D24-8A7C-37CB681C3982}">
      <dgm:prSet phldrT="[Tekst]" custT="1"/>
      <dgm:spPr/>
      <dgm:t>
        <a:bodyPr/>
        <a:lstStyle/>
        <a:p>
          <a:r>
            <a:rPr lang="nl-NL" sz="3600" dirty="0" smtClean="0"/>
            <a:t>Water</a:t>
          </a:r>
          <a:endParaRPr lang="nl-NL" sz="3600" dirty="0"/>
        </a:p>
      </dgm:t>
    </dgm:pt>
    <dgm:pt modelId="{9E072D4E-7EB7-4F47-8B09-3A4D01FAA43D}" type="parTrans" cxnId="{13CA7138-1D81-4698-8EB1-8848DD5205C7}">
      <dgm:prSet/>
      <dgm:spPr/>
      <dgm:t>
        <a:bodyPr/>
        <a:lstStyle/>
        <a:p>
          <a:endParaRPr lang="nl-NL"/>
        </a:p>
      </dgm:t>
    </dgm:pt>
    <dgm:pt modelId="{E17BC18B-19FB-4C26-9293-DA511E316DE7}" type="sibTrans" cxnId="{13CA7138-1D81-4698-8EB1-8848DD5205C7}">
      <dgm:prSet/>
      <dgm:spPr/>
      <dgm:t>
        <a:bodyPr/>
        <a:lstStyle/>
        <a:p>
          <a:endParaRPr lang="nl-NL"/>
        </a:p>
      </dgm:t>
    </dgm:pt>
    <dgm:pt modelId="{3B106888-C960-4CDB-AE06-389F2B0DECE8}">
      <dgm:prSet phldrT="[Tekst]" custT="1"/>
      <dgm:spPr/>
      <dgm:t>
        <a:bodyPr/>
        <a:lstStyle/>
        <a:p>
          <a:r>
            <a:rPr lang="nl-NL" sz="3600" dirty="0" smtClean="0"/>
            <a:t>Ruwvoer</a:t>
          </a:r>
          <a:endParaRPr lang="nl-NL" sz="3600" dirty="0"/>
        </a:p>
      </dgm:t>
    </dgm:pt>
    <dgm:pt modelId="{1F00FC15-72A3-468A-81B2-FD1B346FA6D6}" type="parTrans" cxnId="{7F6E73C3-8857-473C-A881-4DD784B28FD8}">
      <dgm:prSet/>
      <dgm:spPr/>
      <dgm:t>
        <a:bodyPr/>
        <a:lstStyle/>
        <a:p>
          <a:endParaRPr lang="nl-NL"/>
        </a:p>
      </dgm:t>
    </dgm:pt>
    <dgm:pt modelId="{740D5FAA-A4DF-4E4B-8EC7-CB5C455B6649}" type="sibTrans" cxnId="{7F6E73C3-8857-473C-A881-4DD784B28FD8}">
      <dgm:prSet/>
      <dgm:spPr/>
      <dgm:t>
        <a:bodyPr/>
        <a:lstStyle/>
        <a:p>
          <a:endParaRPr lang="nl-NL"/>
        </a:p>
      </dgm:t>
    </dgm:pt>
    <dgm:pt modelId="{D438E46B-6047-48D0-AD74-836275A930C9}">
      <dgm:prSet phldrT="[Tekst]" custT="1"/>
      <dgm:spPr/>
      <dgm:t>
        <a:bodyPr/>
        <a:lstStyle/>
        <a:p>
          <a:r>
            <a:rPr lang="nl-NL" sz="3600" dirty="0" smtClean="0"/>
            <a:t>Krachtvoer</a:t>
          </a:r>
          <a:endParaRPr lang="nl-NL" sz="3600" dirty="0"/>
        </a:p>
      </dgm:t>
    </dgm:pt>
    <dgm:pt modelId="{DCF018EC-36F3-4FE7-860F-942ACF207DF7}" type="parTrans" cxnId="{B9B09424-9EE4-46C5-B4F8-ACC7FCA62337}">
      <dgm:prSet/>
      <dgm:spPr/>
      <dgm:t>
        <a:bodyPr/>
        <a:lstStyle/>
        <a:p>
          <a:endParaRPr lang="nl-NL"/>
        </a:p>
      </dgm:t>
    </dgm:pt>
    <dgm:pt modelId="{E6094D02-DC5F-43AA-B20A-BC0957C9CD95}" type="sibTrans" cxnId="{B9B09424-9EE4-46C5-B4F8-ACC7FCA62337}">
      <dgm:prSet/>
      <dgm:spPr/>
      <dgm:t>
        <a:bodyPr/>
        <a:lstStyle/>
        <a:p>
          <a:endParaRPr lang="nl-NL"/>
        </a:p>
      </dgm:t>
    </dgm:pt>
    <dgm:pt modelId="{BAF0964D-E95B-4119-ABA1-A49ED99891D7}" type="pres">
      <dgm:prSet presAssocID="{2F3548DB-ED2F-4C76-92B4-9F22F3D769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859E47-8FF4-4B99-902E-7A2525991FFA}" type="pres">
      <dgm:prSet presAssocID="{DAD2E214-4D52-4D24-8A7C-37CB681C3982}" presName="node" presStyleLbl="node1" presStyleIdx="0" presStyleCnt="3" custScaleX="124503" custScaleY="142032" custRadScaleRad="77462" custRadScaleInc="-30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nl-NL"/>
        </a:p>
      </dgm:t>
    </dgm:pt>
    <dgm:pt modelId="{FABC654B-BBB7-47BE-9E64-15E67FB919AF}" type="pres">
      <dgm:prSet presAssocID="{E17BC18B-19FB-4C26-9293-DA511E316DE7}" presName="sibTrans" presStyleLbl="sibTrans2D1" presStyleIdx="0" presStyleCnt="3"/>
      <dgm:spPr/>
      <dgm:t>
        <a:bodyPr/>
        <a:lstStyle/>
        <a:p>
          <a:endParaRPr lang="nl-NL"/>
        </a:p>
      </dgm:t>
    </dgm:pt>
    <dgm:pt modelId="{B25C29E0-5594-47F0-9BCC-DD58C49E664A}" type="pres">
      <dgm:prSet presAssocID="{E17BC18B-19FB-4C26-9293-DA511E316DE7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473EBA77-2803-448B-B438-8FF4B5F3144F}" type="pres">
      <dgm:prSet presAssocID="{3B106888-C960-4CDB-AE06-389F2B0DECE8}" presName="node" presStyleLbl="node1" presStyleIdx="1" presStyleCnt="3" custScaleX="107666" custScaleY="145883" custRadScaleRad="79553" custRadScaleInc="-60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nl-NL"/>
        </a:p>
      </dgm:t>
    </dgm:pt>
    <dgm:pt modelId="{D3E2D89A-B7A0-4266-B720-9BB05BDA5F8A}" type="pres">
      <dgm:prSet presAssocID="{740D5FAA-A4DF-4E4B-8EC7-CB5C455B6649}" presName="sibTrans" presStyleLbl="sibTrans2D1" presStyleIdx="1" presStyleCnt="3"/>
      <dgm:spPr/>
      <dgm:t>
        <a:bodyPr/>
        <a:lstStyle/>
        <a:p>
          <a:endParaRPr lang="nl-NL"/>
        </a:p>
      </dgm:t>
    </dgm:pt>
    <dgm:pt modelId="{D389B15B-56E4-4CCB-B16C-BF39EB14E483}" type="pres">
      <dgm:prSet presAssocID="{740D5FAA-A4DF-4E4B-8EC7-CB5C455B6649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F66482AB-7FDC-4608-B50A-F79869FDC14E}" type="pres">
      <dgm:prSet presAssocID="{D438E46B-6047-48D0-AD74-836275A930C9}" presName="node" presStyleLbl="node1" presStyleIdx="2" presStyleCnt="3" custScaleX="111342" custScaleY="148305" custRadScaleRad="86760" custRadScaleInc="99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nl-NL"/>
        </a:p>
      </dgm:t>
    </dgm:pt>
    <dgm:pt modelId="{B9FC7694-0A6C-4A6D-92EB-7B725EE0A7B0}" type="pres">
      <dgm:prSet presAssocID="{E6094D02-DC5F-43AA-B20A-BC0957C9CD95}" presName="sibTrans" presStyleLbl="sibTrans2D1" presStyleIdx="2" presStyleCnt="3"/>
      <dgm:spPr/>
      <dgm:t>
        <a:bodyPr/>
        <a:lstStyle/>
        <a:p>
          <a:endParaRPr lang="nl-NL"/>
        </a:p>
      </dgm:t>
    </dgm:pt>
    <dgm:pt modelId="{A2A66610-65BC-4FBA-8F0B-DDD3EC7D4F00}" type="pres">
      <dgm:prSet presAssocID="{E6094D02-DC5F-43AA-B20A-BC0957C9CD95}" presName="connectorText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86755C0E-9EF6-4813-8C27-FFAD5119F876}" type="presOf" srcId="{E17BC18B-19FB-4C26-9293-DA511E316DE7}" destId="{FABC654B-BBB7-47BE-9E64-15E67FB919AF}" srcOrd="0" destOrd="0" presId="urn:microsoft.com/office/officeart/2005/8/layout/cycle7"/>
    <dgm:cxn modelId="{CB3B2F45-4712-49C5-9831-2452C61F6BD3}" type="presOf" srcId="{E6094D02-DC5F-43AA-B20A-BC0957C9CD95}" destId="{A2A66610-65BC-4FBA-8F0B-DDD3EC7D4F00}" srcOrd="1" destOrd="0" presId="urn:microsoft.com/office/officeart/2005/8/layout/cycle7"/>
    <dgm:cxn modelId="{5B58E64A-47BF-492B-BF13-0E88845404CA}" type="presOf" srcId="{2F3548DB-ED2F-4C76-92B4-9F22F3D7691E}" destId="{BAF0964D-E95B-4119-ABA1-A49ED99891D7}" srcOrd="0" destOrd="0" presId="urn:microsoft.com/office/officeart/2005/8/layout/cycle7"/>
    <dgm:cxn modelId="{13CA7138-1D81-4698-8EB1-8848DD5205C7}" srcId="{2F3548DB-ED2F-4C76-92B4-9F22F3D7691E}" destId="{DAD2E214-4D52-4D24-8A7C-37CB681C3982}" srcOrd="0" destOrd="0" parTransId="{9E072D4E-7EB7-4F47-8B09-3A4D01FAA43D}" sibTransId="{E17BC18B-19FB-4C26-9293-DA511E316DE7}"/>
    <dgm:cxn modelId="{F712FBB7-3C3E-4F81-8360-63590FBC29D9}" type="presOf" srcId="{E17BC18B-19FB-4C26-9293-DA511E316DE7}" destId="{B25C29E0-5594-47F0-9BCC-DD58C49E664A}" srcOrd="1" destOrd="0" presId="urn:microsoft.com/office/officeart/2005/8/layout/cycle7"/>
    <dgm:cxn modelId="{987659A3-3811-43A8-B4BD-515A08A8F61A}" type="presOf" srcId="{D438E46B-6047-48D0-AD74-836275A930C9}" destId="{F66482AB-7FDC-4608-B50A-F79869FDC14E}" srcOrd="0" destOrd="0" presId="urn:microsoft.com/office/officeart/2005/8/layout/cycle7"/>
    <dgm:cxn modelId="{FC6A0FE2-23D8-4311-9862-FC66EBFE6353}" type="presOf" srcId="{740D5FAA-A4DF-4E4B-8EC7-CB5C455B6649}" destId="{D389B15B-56E4-4CCB-B16C-BF39EB14E483}" srcOrd="1" destOrd="0" presId="urn:microsoft.com/office/officeart/2005/8/layout/cycle7"/>
    <dgm:cxn modelId="{DCE914D4-9497-4035-A5C2-A56993F3F02E}" type="presOf" srcId="{DAD2E214-4D52-4D24-8A7C-37CB681C3982}" destId="{6C859E47-8FF4-4B99-902E-7A2525991FFA}" srcOrd="0" destOrd="0" presId="urn:microsoft.com/office/officeart/2005/8/layout/cycle7"/>
    <dgm:cxn modelId="{69EE3C28-B3A8-4407-8D9A-0A06EA9EC6BC}" type="presOf" srcId="{3B106888-C960-4CDB-AE06-389F2B0DECE8}" destId="{473EBA77-2803-448B-B438-8FF4B5F3144F}" srcOrd="0" destOrd="0" presId="urn:microsoft.com/office/officeart/2005/8/layout/cycle7"/>
    <dgm:cxn modelId="{A1A45A47-A9DF-455C-B846-4DD9A8BA2A21}" type="presOf" srcId="{E6094D02-DC5F-43AA-B20A-BC0957C9CD95}" destId="{B9FC7694-0A6C-4A6D-92EB-7B725EE0A7B0}" srcOrd="0" destOrd="0" presId="urn:microsoft.com/office/officeart/2005/8/layout/cycle7"/>
    <dgm:cxn modelId="{7F6E73C3-8857-473C-A881-4DD784B28FD8}" srcId="{2F3548DB-ED2F-4C76-92B4-9F22F3D7691E}" destId="{3B106888-C960-4CDB-AE06-389F2B0DECE8}" srcOrd="1" destOrd="0" parTransId="{1F00FC15-72A3-468A-81B2-FD1B346FA6D6}" sibTransId="{740D5FAA-A4DF-4E4B-8EC7-CB5C455B6649}"/>
    <dgm:cxn modelId="{C7AB5A5E-052B-4EF3-93AF-CA80C8AE7DC6}" type="presOf" srcId="{740D5FAA-A4DF-4E4B-8EC7-CB5C455B6649}" destId="{D3E2D89A-B7A0-4266-B720-9BB05BDA5F8A}" srcOrd="0" destOrd="0" presId="urn:microsoft.com/office/officeart/2005/8/layout/cycle7"/>
    <dgm:cxn modelId="{B9B09424-9EE4-46C5-B4F8-ACC7FCA62337}" srcId="{2F3548DB-ED2F-4C76-92B4-9F22F3D7691E}" destId="{D438E46B-6047-48D0-AD74-836275A930C9}" srcOrd="2" destOrd="0" parTransId="{DCF018EC-36F3-4FE7-860F-942ACF207DF7}" sibTransId="{E6094D02-DC5F-43AA-B20A-BC0957C9CD95}"/>
    <dgm:cxn modelId="{329F43EE-474C-4D98-8EE1-B44D5B622717}" type="presParOf" srcId="{BAF0964D-E95B-4119-ABA1-A49ED99891D7}" destId="{6C859E47-8FF4-4B99-902E-7A2525991FFA}" srcOrd="0" destOrd="0" presId="urn:microsoft.com/office/officeart/2005/8/layout/cycle7"/>
    <dgm:cxn modelId="{6221ED21-4FAE-4441-A34D-7C0D2A850C00}" type="presParOf" srcId="{BAF0964D-E95B-4119-ABA1-A49ED99891D7}" destId="{FABC654B-BBB7-47BE-9E64-15E67FB919AF}" srcOrd="1" destOrd="0" presId="urn:microsoft.com/office/officeart/2005/8/layout/cycle7"/>
    <dgm:cxn modelId="{6026A879-8BF6-4697-8C13-7B5A9FEDCECE}" type="presParOf" srcId="{FABC654B-BBB7-47BE-9E64-15E67FB919AF}" destId="{B25C29E0-5594-47F0-9BCC-DD58C49E664A}" srcOrd="0" destOrd="0" presId="urn:microsoft.com/office/officeart/2005/8/layout/cycle7"/>
    <dgm:cxn modelId="{240FC5FA-E4CD-41D6-8EDB-3C40BC84B2F7}" type="presParOf" srcId="{BAF0964D-E95B-4119-ABA1-A49ED99891D7}" destId="{473EBA77-2803-448B-B438-8FF4B5F3144F}" srcOrd="2" destOrd="0" presId="urn:microsoft.com/office/officeart/2005/8/layout/cycle7"/>
    <dgm:cxn modelId="{27615549-BE86-46EE-9920-1EEB3D34C13A}" type="presParOf" srcId="{BAF0964D-E95B-4119-ABA1-A49ED99891D7}" destId="{D3E2D89A-B7A0-4266-B720-9BB05BDA5F8A}" srcOrd="3" destOrd="0" presId="urn:microsoft.com/office/officeart/2005/8/layout/cycle7"/>
    <dgm:cxn modelId="{57182CA8-AA9C-4785-B20E-A24DF8D1E9CA}" type="presParOf" srcId="{D3E2D89A-B7A0-4266-B720-9BB05BDA5F8A}" destId="{D389B15B-56E4-4CCB-B16C-BF39EB14E483}" srcOrd="0" destOrd="0" presId="urn:microsoft.com/office/officeart/2005/8/layout/cycle7"/>
    <dgm:cxn modelId="{C6D18755-B353-48B7-AF46-897FC7B64F3E}" type="presParOf" srcId="{BAF0964D-E95B-4119-ABA1-A49ED99891D7}" destId="{F66482AB-7FDC-4608-B50A-F79869FDC14E}" srcOrd="4" destOrd="0" presId="urn:microsoft.com/office/officeart/2005/8/layout/cycle7"/>
    <dgm:cxn modelId="{6AF4CFEC-21C5-475F-BC5E-DA9D8977C79B}" type="presParOf" srcId="{BAF0964D-E95B-4119-ABA1-A49ED99891D7}" destId="{B9FC7694-0A6C-4A6D-92EB-7B725EE0A7B0}" srcOrd="5" destOrd="0" presId="urn:microsoft.com/office/officeart/2005/8/layout/cycle7"/>
    <dgm:cxn modelId="{DA8D98FF-F28D-4DD1-9A24-BE19F74E39A9}" type="presParOf" srcId="{B9FC7694-0A6C-4A6D-92EB-7B725EE0A7B0}" destId="{A2A66610-65BC-4FBA-8F0B-DDD3EC7D4F0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64D3B-7EDA-49BC-95D1-0908CBDE87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7AE404E-6683-4941-9437-C9515B508A96}">
      <dgm:prSet phldrT="[Tekst]"/>
      <dgm:spPr/>
      <dgm:t>
        <a:bodyPr/>
        <a:lstStyle/>
        <a:p>
          <a:r>
            <a:rPr lang="nl-NL" dirty="0" smtClean="0"/>
            <a:t>Voer</a:t>
          </a:r>
          <a:endParaRPr lang="nl-NL" dirty="0"/>
        </a:p>
      </dgm:t>
    </dgm:pt>
    <dgm:pt modelId="{46B0F206-41C7-4C3A-B9E5-04BBD3F6D20E}" type="parTrans" cxnId="{8F5E38F5-EBC3-4D7D-8BA3-AE58C1E18D5E}">
      <dgm:prSet/>
      <dgm:spPr/>
      <dgm:t>
        <a:bodyPr/>
        <a:lstStyle/>
        <a:p>
          <a:endParaRPr lang="nl-NL"/>
        </a:p>
      </dgm:t>
    </dgm:pt>
    <dgm:pt modelId="{0C3B2F05-B297-4E22-817A-BBF252005AFB}" type="sibTrans" cxnId="{8F5E38F5-EBC3-4D7D-8BA3-AE58C1E18D5E}">
      <dgm:prSet/>
      <dgm:spPr/>
      <dgm:t>
        <a:bodyPr/>
        <a:lstStyle/>
        <a:p>
          <a:endParaRPr lang="nl-NL"/>
        </a:p>
      </dgm:t>
    </dgm:pt>
    <dgm:pt modelId="{B6356B71-69F6-46A5-A9F5-8BE714943245}">
      <dgm:prSet phldrT="[Tekst]"/>
      <dgm:spPr/>
      <dgm:t>
        <a:bodyPr/>
        <a:lstStyle/>
        <a:p>
          <a:r>
            <a:rPr lang="nl-NL" dirty="0" smtClean="0"/>
            <a:t>Water</a:t>
          </a:r>
          <a:endParaRPr lang="nl-NL" dirty="0"/>
        </a:p>
      </dgm:t>
    </dgm:pt>
    <dgm:pt modelId="{A9437BAA-8527-45DA-AD99-5FED3DBDFE60}" type="parTrans" cxnId="{3B4E1AB1-E7AF-4F1F-981B-32886A36E654}">
      <dgm:prSet/>
      <dgm:spPr/>
      <dgm:t>
        <a:bodyPr/>
        <a:lstStyle/>
        <a:p>
          <a:endParaRPr lang="nl-NL"/>
        </a:p>
      </dgm:t>
    </dgm:pt>
    <dgm:pt modelId="{B3573ED3-7E3C-4996-A1D7-23F1CD265A89}" type="sibTrans" cxnId="{3B4E1AB1-E7AF-4F1F-981B-32886A36E654}">
      <dgm:prSet/>
      <dgm:spPr/>
      <dgm:t>
        <a:bodyPr/>
        <a:lstStyle/>
        <a:p>
          <a:endParaRPr lang="nl-NL"/>
        </a:p>
      </dgm:t>
    </dgm:pt>
    <dgm:pt modelId="{74E0427E-BD8C-4024-AB7D-4AC7C581EB30}">
      <dgm:prSet phldrT="[Tekst]"/>
      <dgm:spPr/>
      <dgm:t>
        <a:bodyPr/>
        <a:lstStyle/>
        <a:p>
          <a:r>
            <a:rPr lang="nl-NL" dirty="0" smtClean="0"/>
            <a:t>Droge stof</a:t>
          </a:r>
          <a:endParaRPr lang="nl-NL" dirty="0"/>
        </a:p>
      </dgm:t>
    </dgm:pt>
    <dgm:pt modelId="{C7FBEE33-AE37-4CF4-8BF6-1902D83860EF}" type="parTrans" cxnId="{FDFF6B76-4225-46E3-9C9A-5D9B5637C8FA}">
      <dgm:prSet/>
      <dgm:spPr/>
      <dgm:t>
        <a:bodyPr/>
        <a:lstStyle/>
        <a:p>
          <a:endParaRPr lang="nl-NL"/>
        </a:p>
      </dgm:t>
    </dgm:pt>
    <dgm:pt modelId="{0FA9DD8F-115B-4BC5-91C8-872AAE165E9E}" type="sibTrans" cxnId="{FDFF6B76-4225-46E3-9C9A-5D9B5637C8FA}">
      <dgm:prSet/>
      <dgm:spPr/>
      <dgm:t>
        <a:bodyPr/>
        <a:lstStyle/>
        <a:p>
          <a:endParaRPr lang="nl-NL"/>
        </a:p>
      </dgm:t>
    </dgm:pt>
    <dgm:pt modelId="{B8AF2AD5-6E25-47D3-BCF0-A2C988C73033}">
      <dgm:prSet phldrT="[Tekst]"/>
      <dgm:spPr/>
      <dgm:t>
        <a:bodyPr/>
        <a:lstStyle/>
        <a:p>
          <a:r>
            <a:rPr lang="nl-NL" dirty="0" smtClean="0"/>
            <a:t>Organische stoffen </a:t>
          </a:r>
          <a:endParaRPr lang="nl-NL" dirty="0"/>
        </a:p>
      </dgm:t>
    </dgm:pt>
    <dgm:pt modelId="{3DEBFA18-80EA-4A7F-8AC7-EBDE07039239}" type="parTrans" cxnId="{D0B70596-AB46-4A36-BDA7-26D62FDD291A}">
      <dgm:prSet/>
      <dgm:spPr/>
      <dgm:t>
        <a:bodyPr/>
        <a:lstStyle/>
        <a:p>
          <a:endParaRPr lang="nl-NL"/>
        </a:p>
      </dgm:t>
    </dgm:pt>
    <dgm:pt modelId="{0117C1CA-2E35-4B9B-8F36-F01753B1DFED}" type="sibTrans" cxnId="{D0B70596-AB46-4A36-BDA7-26D62FDD291A}">
      <dgm:prSet/>
      <dgm:spPr/>
      <dgm:t>
        <a:bodyPr/>
        <a:lstStyle/>
        <a:p>
          <a:endParaRPr lang="nl-NL"/>
        </a:p>
      </dgm:t>
    </dgm:pt>
    <dgm:pt modelId="{D30C518E-8035-4AAF-B814-428BE657D1C7}">
      <dgm:prSet/>
      <dgm:spPr/>
      <dgm:t>
        <a:bodyPr/>
        <a:lstStyle/>
        <a:p>
          <a:r>
            <a:rPr lang="nl-NL" dirty="0" smtClean="0"/>
            <a:t>Anorganische stoffen</a:t>
          </a:r>
          <a:endParaRPr lang="nl-NL" dirty="0"/>
        </a:p>
      </dgm:t>
    </dgm:pt>
    <dgm:pt modelId="{78A691E2-8E0B-4C12-AC2E-CF84B3D7EA2E}" type="parTrans" cxnId="{F7CC0496-F79C-42E3-9337-2FB10587086A}">
      <dgm:prSet/>
      <dgm:spPr/>
      <dgm:t>
        <a:bodyPr/>
        <a:lstStyle/>
        <a:p>
          <a:endParaRPr lang="nl-NL"/>
        </a:p>
      </dgm:t>
    </dgm:pt>
    <dgm:pt modelId="{7089187B-6347-4CF1-A0A1-42A3A1C1BED2}" type="sibTrans" cxnId="{F7CC0496-F79C-42E3-9337-2FB10587086A}">
      <dgm:prSet/>
      <dgm:spPr/>
      <dgm:t>
        <a:bodyPr/>
        <a:lstStyle/>
        <a:p>
          <a:endParaRPr lang="nl-NL"/>
        </a:p>
      </dgm:t>
    </dgm:pt>
    <dgm:pt modelId="{097991B4-0624-4579-B14B-E2791B219700}">
      <dgm:prSet/>
      <dgm:spPr/>
      <dgm:t>
        <a:bodyPr/>
        <a:lstStyle/>
        <a:p>
          <a:r>
            <a:rPr lang="nl-NL" dirty="0" smtClean="0"/>
            <a:t>Koolhydraten</a:t>
          </a:r>
          <a:endParaRPr lang="nl-NL" dirty="0"/>
        </a:p>
      </dgm:t>
    </dgm:pt>
    <dgm:pt modelId="{A37D1AC0-8A53-4623-AA60-1C087C9DACCC}" type="parTrans" cxnId="{5E5388CC-7FDA-4605-8A19-F21A988C45F4}">
      <dgm:prSet/>
      <dgm:spPr/>
      <dgm:t>
        <a:bodyPr/>
        <a:lstStyle/>
        <a:p>
          <a:endParaRPr lang="nl-NL"/>
        </a:p>
      </dgm:t>
    </dgm:pt>
    <dgm:pt modelId="{614EADF9-6FAA-43B6-A04F-D8695079DDEB}" type="sibTrans" cxnId="{5E5388CC-7FDA-4605-8A19-F21A988C45F4}">
      <dgm:prSet/>
      <dgm:spPr/>
      <dgm:t>
        <a:bodyPr/>
        <a:lstStyle/>
        <a:p>
          <a:endParaRPr lang="nl-NL"/>
        </a:p>
      </dgm:t>
    </dgm:pt>
    <dgm:pt modelId="{61E0F706-EA54-4EF7-A7E5-C9400708CD95}">
      <dgm:prSet/>
      <dgm:spPr/>
      <dgm:t>
        <a:bodyPr/>
        <a:lstStyle/>
        <a:p>
          <a:r>
            <a:rPr lang="nl-NL" dirty="0" smtClean="0"/>
            <a:t>Eiwitten</a:t>
          </a:r>
          <a:endParaRPr lang="nl-NL" dirty="0"/>
        </a:p>
      </dgm:t>
    </dgm:pt>
    <dgm:pt modelId="{7683515E-51CE-4AF9-A8C7-646ED90FEABA}" type="parTrans" cxnId="{C990347D-2B4C-4480-902F-D412C20AE200}">
      <dgm:prSet/>
      <dgm:spPr/>
      <dgm:t>
        <a:bodyPr/>
        <a:lstStyle/>
        <a:p>
          <a:endParaRPr lang="nl-NL"/>
        </a:p>
      </dgm:t>
    </dgm:pt>
    <dgm:pt modelId="{03715F76-0B91-4C91-A583-6CC190134851}" type="sibTrans" cxnId="{C990347D-2B4C-4480-902F-D412C20AE200}">
      <dgm:prSet/>
      <dgm:spPr/>
      <dgm:t>
        <a:bodyPr/>
        <a:lstStyle/>
        <a:p>
          <a:endParaRPr lang="nl-NL"/>
        </a:p>
      </dgm:t>
    </dgm:pt>
    <dgm:pt modelId="{BAC9AB80-F2E8-4583-A016-9BB0DEC334A7}">
      <dgm:prSet/>
      <dgm:spPr/>
      <dgm:t>
        <a:bodyPr/>
        <a:lstStyle/>
        <a:p>
          <a:r>
            <a:rPr lang="nl-NL" dirty="0" smtClean="0"/>
            <a:t>Vetten</a:t>
          </a:r>
          <a:endParaRPr lang="nl-NL" dirty="0"/>
        </a:p>
      </dgm:t>
    </dgm:pt>
    <dgm:pt modelId="{560AF402-7DAA-4457-9449-D7B2DC80BE3B}" type="parTrans" cxnId="{00666902-B4A6-40DF-9F0C-6C2D29FDFAA3}">
      <dgm:prSet/>
      <dgm:spPr/>
      <dgm:t>
        <a:bodyPr/>
        <a:lstStyle/>
        <a:p>
          <a:endParaRPr lang="nl-NL"/>
        </a:p>
      </dgm:t>
    </dgm:pt>
    <dgm:pt modelId="{00175D9A-9A31-49E8-9504-B1F5DE2DDB49}" type="sibTrans" cxnId="{00666902-B4A6-40DF-9F0C-6C2D29FDFAA3}">
      <dgm:prSet/>
      <dgm:spPr/>
      <dgm:t>
        <a:bodyPr/>
        <a:lstStyle/>
        <a:p>
          <a:endParaRPr lang="nl-NL"/>
        </a:p>
      </dgm:t>
    </dgm:pt>
    <dgm:pt modelId="{079D34AE-BBBB-49D7-A614-04F746BF0357}">
      <dgm:prSet/>
      <dgm:spPr/>
      <dgm:t>
        <a:bodyPr/>
        <a:lstStyle/>
        <a:p>
          <a:r>
            <a:rPr lang="nl-NL" dirty="0" smtClean="0"/>
            <a:t>Mineralen</a:t>
          </a:r>
          <a:endParaRPr lang="nl-NL" dirty="0"/>
        </a:p>
      </dgm:t>
    </dgm:pt>
    <dgm:pt modelId="{87940143-22BF-4D27-A7A7-E1E25B29F130}" type="parTrans" cxnId="{65D47729-6348-4C03-A743-CD1465F7F115}">
      <dgm:prSet/>
      <dgm:spPr/>
      <dgm:t>
        <a:bodyPr/>
        <a:lstStyle/>
        <a:p>
          <a:endParaRPr lang="nl-NL"/>
        </a:p>
      </dgm:t>
    </dgm:pt>
    <dgm:pt modelId="{98FC44E7-0E1B-4180-A274-F18AF9186B28}" type="sibTrans" cxnId="{65D47729-6348-4C03-A743-CD1465F7F115}">
      <dgm:prSet/>
      <dgm:spPr/>
      <dgm:t>
        <a:bodyPr/>
        <a:lstStyle/>
        <a:p>
          <a:endParaRPr lang="nl-NL"/>
        </a:p>
      </dgm:t>
    </dgm:pt>
    <dgm:pt modelId="{08D93910-E352-4D8D-B474-A90C6D68415E}">
      <dgm:prSet/>
      <dgm:spPr/>
      <dgm:t>
        <a:bodyPr/>
        <a:lstStyle/>
        <a:p>
          <a:r>
            <a:rPr lang="nl-NL" dirty="0" smtClean="0"/>
            <a:t>Zouten</a:t>
          </a:r>
          <a:endParaRPr lang="nl-NL" dirty="0"/>
        </a:p>
      </dgm:t>
    </dgm:pt>
    <dgm:pt modelId="{9EC62299-BE81-476F-9225-377C0EB8D0DA}" type="parTrans" cxnId="{3B6A5AA6-B213-4635-8BD9-58230D45501C}">
      <dgm:prSet/>
      <dgm:spPr/>
      <dgm:t>
        <a:bodyPr/>
        <a:lstStyle/>
        <a:p>
          <a:endParaRPr lang="nl-NL"/>
        </a:p>
      </dgm:t>
    </dgm:pt>
    <dgm:pt modelId="{B0640914-8327-4F9F-8585-E2A96CD0506A}" type="sibTrans" cxnId="{3B6A5AA6-B213-4635-8BD9-58230D45501C}">
      <dgm:prSet/>
      <dgm:spPr/>
      <dgm:t>
        <a:bodyPr/>
        <a:lstStyle/>
        <a:p>
          <a:endParaRPr lang="nl-NL"/>
        </a:p>
      </dgm:t>
    </dgm:pt>
    <dgm:pt modelId="{EE502F75-5BBE-4260-A037-841275DACECA}" type="pres">
      <dgm:prSet presAssocID="{F9B64D3B-7EDA-49BC-95D1-0908CBDE87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590B7E3-E6FC-45FB-A724-5B1D853179AF}" type="pres">
      <dgm:prSet presAssocID="{37AE404E-6683-4941-9437-C9515B508A96}" presName="root1" presStyleCnt="0"/>
      <dgm:spPr/>
    </dgm:pt>
    <dgm:pt modelId="{26DA1ED9-939D-4662-85CB-69DCEAE8DA26}" type="pres">
      <dgm:prSet presAssocID="{37AE404E-6683-4941-9437-C9515B508A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D2357C0-5B0F-4AB3-AB31-F927FCA69E80}" type="pres">
      <dgm:prSet presAssocID="{37AE404E-6683-4941-9437-C9515B508A96}" presName="level2hierChild" presStyleCnt="0"/>
      <dgm:spPr/>
    </dgm:pt>
    <dgm:pt modelId="{3DBAFF1E-7DC8-4828-BF89-EC44D8160C1D}" type="pres">
      <dgm:prSet presAssocID="{A9437BAA-8527-45DA-AD99-5FED3DBDFE60}" presName="conn2-1" presStyleLbl="parChTrans1D2" presStyleIdx="0" presStyleCnt="2"/>
      <dgm:spPr/>
      <dgm:t>
        <a:bodyPr/>
        <a:lstStyle/>
        <a:p>
          <a:endParaRPr lang="nl-NL"/>
        </a:p>
      </dgm:t>
    </dgm:pt>
    <dgm:pt modelId="{E81904F9-0843-44C1-AA4A-2A1A5718E809}" type="pres">
      <dgm:prSet presAssocID="{A9437BAA-8527-45DA-AD99-5FED3DBDFE60}" presName="connTx" presStyleLbl="parChTrans1D2" presStyleIdx="0" presStyleCnt="2"/>
      <dgm:spPr/>
      <dgm:t>
        <a:bodyPr/>
        <a:lstStyle/>
        <a:p>
          <a:endParaRPr lang="nl-NL"/>
        </a:p>
      </dgm:t>
    </dgm:pt>
    <dgm:pt modelId="{14ECCA3D-2338-4135-A105-74799610FA8B}" type="pres">
      <dgm:prSet presAssocID="{B6356B71-69F6-46A5-A9F5-8BE714943245}" presName="root2" presStyleCnt="0"/>
      <dgm:spPr/>
    </dgm:pt>
    <dgm:pt modelId="{7DDF8510-A9F3-4DD7-82A7-C41F05FC5D34}" type="pres">
      <dgm:prSet presAssocID="{B6356B71-69F6-46A5-A9F5-8BE714943245}" presName="LevelTwoTextNode" presStyleLbl="node2" presStyleIdx="0" presStyleCnt="2" custLinFactNeighborX="-992" custLinFactNeighborY="-7949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B9D0DFE-E855-4338-90A5-3A0801387B59}" type="pres">
      <dgm:prSet presAssocID="{B6356B71-69F6-46A5-A9F5-8BE714943245}" presName="level3hierChild" presStyleCnt="0"/>
      <dgm:spPr/>
    </dgm:pt>
    <dgm:pt modelId="{239F2258-353B-47ED-92F6-65495031C71E}" type="pres">
      <dgm:prSet presAssocID="{C7FBEE33-AE37-4CF4-8BF6-1902D83860EF}" presName="conn2-1" presStyleLbl="parChTrans1D2" presStyleIdx="1" presStyleCnt="2"/>
      <dgm:spPr/>
      <dgm:t>
        <a:bodyPr/>
        <a:lstStyle/>
        <a:p>
          <a:endParaRPr lang="nl-NL"/>
        </a:p>
      </dgm:t>
    </dgm:pt>
    <dgm:pt modelId="{B5F4DABE-D8AC-48E5-8BF3-D17A6F4A5545}" type="pres">
      <dgm:prSet presAssocID="{C7FBEE33-AE37-4CF4-8BF6-1902D83860EF}" presName="connTx" presStyleLbl="parChTrans1D2" presStyleIdx="1" presStyleCnt="2"/>
      <dgm:spPr/>
      <dgm:t>
        <a:bodyPr/>
        <a:lstStyle/>
        <a:p>
          <a:endParaRPr lang="nl-NL"/>
        </a:p>
      </dgm:t>
    </dgm:pt>
    <dgm:pt modelId="{3A466A27-0C9D-4C6E-B724-57B025D7A142}" type="pres">
      <dgm:prSet presAssocID="{74E0427E-BD8C-4024-AB7D-4AC7C581EB30}" presName="root2" presStyleCnt="0"/>
      <dgm:spPr/>
    </dgm:pt>
    <dgm:pt modelId="{90CCC049-5A98-4A3B-9C26-7EE93B76CED7}" type="pres">
      <dgm:prSet presAssocID="{74E0427E-BD8C-4024-AB7D-4AC7C581EB30}" presName="LevelTwoTextNode" presStyleLbl="node2" presStyleIdx="1" presStyleCnt="2" custLinFactNeighborX="-929" custLinFactNeighborY="3346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E6674DD-5A04-4E64-A2AD-8535DBBA688E}" type="pres">
      <dgm:prSet presAssocID="{74E0427E-BD8C-4024-AB7D-4AC7C581EB30}" presName="level3hierChild" presStyleCnt="0"/>
      <dgm:spPr/>
    </dgm:pt>
    <dgm:pt modelId="{DCCCA38F-9A3A-47D0-8371-9535958EA71F}" type="pres">
      <dgm:prSet presAssocID="{3DEBFA18-80EA-4A7F-8AC7-EBDE07039239}" presName="conn2-1" presStyleLbl="parChTrans1D3" presStyleIdx="0" presStyleCnt="2"/>
      <dgm:spPr/>
      <dgm:t>
        <a:bodyPr/>
        <a:lstStyle/>
        <a:p>
          <a:endParaRPr lang="nl-NL"/>
        </a:p>
      </dgm:t>
    </dgm:pt>
    <dgm:pt modelId="{4B1D86BE-5640-40FD-9206-2C1C1029CB21}" type="pres">
      <dgm:prSet presAssocID="{3DEBFA18-80EA-4A7F-8AC7-EBDE07039239}" presName="connTx" presStyleLbl="parChTrans1D3" presStyleIdx="0" presStyleCnt="2"/>
      <dgm:spPr/>
      <dgm:t>
        <a:bodyPr/>
        <a:lstStyle/>
        <a:p>
          <a:endParaRPr lang="nl-NL"/>
        </a:p>
      </dgm:t>
    </dgm:pt>
    <dgm:pt modelId="{20F51B0B-F936-4C87-B94B-89196CB493E5}" type="pres">
      <dgm:prSet presAssocID="{B8AF2AD5-6E25-47D3-BCF0-A2C988C73033}" presName="root2" presStyleCnt="0"/>
      <dgm:spPr/>
    </dgm:pt>
    <dgm:pt modelId="{29BC34BB-5EFD-49DB-BE72-AD77A2A34FF5}" type="pres">
      <dgm:prSet presAssocID="{B8AF2AD5-6E25-47D3-BCF0-A2C988C73033}" presName="LevelTwoTextNode" presStyleLbl="node3" presStyleIdx="0" presStyleCnt="2" custLinFactNeighborX="-54" custLinFactNeighborY="-2310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FE0FB93-1F0B-4F03-9CB3-D644887D79EF}" type="pres">
      <dgm:prSet presAssocID="{B8AF2AD5-6E25-47D3-BCF0-A2C988C73033}" presName="level3hierChild" presStyleCnt="0"/>
      <dgm:spPr/>
    </dgm:pt>
    <dgm:pt modelId="{464077CD-3103-43D8-94B0-2929BB62EA18}" type="pres">
      <dgm:prSet presAssocID="{A37D1AC0-8A53-4623-AA60-1C087C9DACCC}" presName="conn2-1" presStyleLbl="parChTrans1D4" presStyleIdx="0" presStyleCnt="5"/>
      <dgm:spPr/>
      <dgm:t>
        <a:bodyPr/>
        <a:lstStyle/>
        <a:p>
          <a:endParaRPr lang="nl-NL"/>
        </a:p>
      </dgm:t>
    </dgm:pt>
    <dgm:pt modelId="{FE708933-06AF-494D-BC02-8CF7C0FEA230}" type="pres">
      <dgm:prSet presAssocID="{A37D1AC0-8A53-4623-AA60-1C087C9DACCC}" presName="connTx" presStyleLbl="parChTrans1D4" presStyleIdx="0" presStyleCnt="5"/>
      <dgm:spPr/>
      <dgm:t>
        <a:bodyPr/>
        <a:lstStyle/>
        <a:p>
          <a:endParaRPr lang="nl-NL"/>
        </a:p>
      </dgm:t>
    </dgm:pt>
    <dgm:pt modelId="{3D502D0A-1F47-4FFA-A587-2D89E253872B}" type="pres">
      <dgm:prSet presAssocID="{097991B4-0624-4579-B14B-E2791B219700}" presName="root2" presStyleCnt="0"/>
      <dgm:spPr/>
    </dgm:pt>
    <dgm:pt modelId="{C7D254FD-E6BF-4E01-850A-B07F23D311A8}" type="pres">
      <dgm:prSet presAssocID="{097991B4-0624-4579-B14B-E2791B219700}" presName="LevelTwoTextNode" presStyleLbl="node4" presStyleIdx="0" presStyleCnt="5" custLinFactNeighborX="162" custLinFactNeighborY="-1539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60E8B4C-7E22-4711-A94C-DAB850B01842}" type="pres">
      <dgm:prSet presAssocID="{097991B4-0624-4579-B14B-E2791B219700}" presName="level3hierChild" presStyleCnt="0"/>
      <dgm:spPr/>
    </dgm:pt>
    <dgm:pt modelId="{8D9F46AC-E248-42AD-870C-15242B55BA17}" type="pres">
      <dgm:prSet presAssocID="{7683515E-51CE-4AF9-A8C7-646ED90FEABA}" presName="conn2-1" presStyleLbl="parChTrans1D4" presStyleIdx="1" presStyleCnt="5"/>
      <dgm:spPr/>
      <dgm:t>
        <a:bodyPr/>
        <a:lstStyle/>
        <a:p>
          <a:endParaRPr lang="nl-NL"/>
        </a:p>
      </dgm:t>
    </dgm:pt>
    <dgm:pt modelId="{1E77CC5C-7540-4F47-AF15-9F4CBBAB76C7}" type="pres">
      <dgm:prSet presAssocID="{7683515E-51CE-4AF9-A8C7-646ED90FEABA}" presName="connTx" presStyleLbl="parChTrans1D4" presStyleIdx="1" presStyleCnt="5"/>
      <dgm:spPr/>
      <dgm:t>
        <a:bodyPr/>
        <a:lstStyle/>
        <a:p>
          <a:endParaRPr lang="nl-NL"/>
        </a:p>
      </dgm:t>
    </dgm:pt>
    <dgm:pt modelId="{960F0CDB-5D33-41FA-8AE5-A5A36A25E6E7}" type="pres">
      <dgm:prSet presAssocID="{61E0F706-EA54-4EF7-A7E5-C9400708CD95}" presName="root2" presStyleCnt="0"/>
      <dgm:spPr/>
    </dgm:pt>
    <dgm:pt modelId="{7D55CB84-D10E-42C2-AD16-87F2D83A52C9}" type="pres">
      <dgm:prSet presAssocID="{61E0F706-EA54-4EF7-A7E5-C9400708CD95}" presName="LevelTwoTextNode" presStyleLbl="node4" presStyleIdx="1" presStyleCnt="5" custLinFactNeighborX="958" custLinFactNeighborY="-2675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FBBE352-ADB8-42AE-9BE2-FEE851C44961}" type="pres">
      <dgm:prSet presAssocID="{61E0F706-EA54-4EF7-A7E5-C9400708CD95}" presName="level3hierChild" presStyleCnt="0"/>
      <dgm:spPr/>
    </dgm:pt>
    <dgm:pt modelId="{D33C1600-3A55-4849-8068-771A7644F16D}" type="pres">
      <dgm:prSet presAssocID="{560AF402-7DAA-4457-9449-D7B2DC80BE3B}" presName="conn2-1" presStyleLbl="parChTrans1D4" presStyleIdx="2" presStyleCnt="5"/>
      <dgm:spPr/>
      <dgm:t>
        <a:bodyPr/>
        <a:lstStyle/>
        <a:p>
          <a:endParaRPr lang="nl-NL"/>
        </a:p>
      </dgm:t>
    </dgm:pt>
    <dgm:pt modelId="{A6742CC5-9A44-49BF-8ACB-BA0BD3B354FA}" type="pres">
      <dgm:prSet presAssocID="{560AF402-7DAA-4457-9449-D7B2DC80BE3B}" presName="connTx" presStyleLbl="parChTrans1D4" presStyleIdx="2" presStyleCnt="5"/>
      <dgm:spPr/>
      <dgm:t>
        <a:bodyPr/>
        <a:lstStyle/>
        <a:p>
          <a:endParaRPr lang="nl-NL"/>
        </a:p>
      </dgm:t>
    </dgm:pt>
    <dgm:pt modelId="{9BCCF23B-4E47-48D8-91A0-4CAF09078579}" type="pres">
      <dgm:prSet presAssocID="{BAC9AB80-F2E8-4583-A016-9BB0DEC334A7}" presName="root2" presStyleCnt="0"/>
      <dgm:spPr/>
    </dgm:pt>
    <dgm:pt modelId="{CF3BDE80-2A5E-4A97-816C-72EA09DCC68F}" type="pres">
      <dgm:prSet presAssocID="{BAC9AB80-F2E8-4583-A016-9BB0DEC334A7}" presName="LevelTwoTextNode" presStyleLbl="node4" presStyleIdx="2" presStyleCnt="5" custLinFactNeighborX="182" custLinFactNeighborY="-3673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C407C31-DC74-4B97-B482-0C22FBDCB2D5}" type="pres">
      <dgm:prSet presAssocID="{BAC9AB80-F2E8-4583-A016-9BB0DEC334A7}" presName="level3hierChild" presStyleCnt="0"/>
      <dgm:spPr/>
    </dgm:pt>
    <dgm:pt modelId="{05A8B396-DF70-474D-AB36-F8E8C75BC554}" type="pres">
      <dgm:prSet presAssocID="{78A691E2-8E0B-4C12-AC2E-CF84B3D7EA2E}" presName="conn2-1" presStyleLbl="parChTrans1D3" presStyleIdx="1" presStyleCnt="2"/>
      <dgm:spPr/>
      <dgm:t>
        <a:bodyPr/>
        <a:lstStyle/>
        <a:p>
          <a:endParaRPr lang="nl-NL"/>
        </a:p>
      </dgm:t>
    </dgm:pt>
    <dgm:pt modelId="{21410995-BE80-4092-BE75-76306D839F98}" type="pres">
      <dgm:prSet presAssocID="{78A691E2-8E0B-4C12-AC2E-CF84B3D7EA2E}" presName="connTx" presStyleLbl="parChTrans1D3" presStyleIdx="1" presStyleCnt="2"/>
      <dgm:spPr/>
      <dgm:t>
        <a:bodyPr/>
        <a:lstStyle/>
        <a:p>
          <a:endParaRPr lang="nl-NL"/>
        </a:p>
      </dgm:t>
    </dgm:pt>
    <dgm:pt modelId="{4FC2C5CA-90BD-4AED-BBAB-615B228FA44F}" type="pres">
      <dgm:prSet presAssocID="{D30C518E-8035-4AAF-B814-428BE657D1C7}" presName="root2" presStyleCnt="0"/>
      <dgm:spPr/>
    </dgm:pt>
    <dgm:pt modelId="{04697734-C00B-495E-AFAD-0AF068A1D3A1}" type="pres">
      <dgm:prSet presAssocID="{D30C518E-8035-4AAF-B814-428BE657D1C7}" presName="LevelTwoTextNode" presStyleLbl="node3" presStyleIdx="1" presStyleCnt="2" custLinFactNeighborX="-672" custLinFactNeighborY="742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EA8BE0E-3C3F-432B-B821-E079FEE22EA6}" type="pres">
      <dgm:prSet presAssocID="{D30C518E-8035-4AAF-B814-428BE657D1C7}" presName="level3hierChild" presStyleCnt="0"/>
      <dgm:spPr/>
    </dgm:pt>
    <dgm:pt modelId="{C4D120BD-CA10-46D6-B756-8B7582CEDD39}" type="pres">
      <dgm:prSet presAssocID="{87940143-22BF-4D27-A7A7-E1E25B29F130}" presName="conn2-1" presStyleLbl="parChTrans1D4" presStyleIdx="3" presStyleCnt="5"/>
      <dgm:spPr/>
      <dgm:t>
        <a:bodyPr/>
        <a:lstStyle/>
        <a:p>
          <a:endParaRPr lang="nl-NL"/>
        </a:p>
      </dgm:t>
    </dgm:pt>
    <dgm:pt modelId="{16F196BA-4960-4D51-A615-968FD772AF3C}" type="pres">
      <dgm:prSet presAssocID="{87940143-22BF-4D27-A7A7-E1E25B29F130}" presName="connTx" presStyleLbl="parChTrans1D4" presStyleIdx="3" presStyleCnt="5"/>
      <dgm:spPr/>
      <dgm:t>
        <a:bodyPr/>
        <a:lstStyle/>
        <a:p>
          <a:endParaRPr lang="nl-NL"/>
        </a:p>
      </dgm:t>
    </dgm:pt>
    <dgm:pt modelId="{9D98E751-88EB-4C82-9F6A-C19D03A69750}" type="pres">
      <dgm:prSet presAssocID="{079D34AE-BBBB-49D7-A614-04F746BF0357}" presName="root2" presStyleCnt="0"/>
      <dgm:spPr/>
    </dgm:pt>
    <dgm:pt modelId="{CB7DF1B3-0B22-4162-A2D7-B275F4A97302}" type="pres">
      <dgm:prSet presAssocID="{079D34AE-BBBB-49D7-A614-04F746BF0357}" presName="LevelTwoTextNode" presStyleLbl="node4" presStyleIdx="3" presStyleCnt="5" custLinFactNeighborX="211" custLinFactNeighborY="2101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41C69D9-472D-415B-B384-BDB12956D7C9}" type="pres">
      <dgm:prSet presAssocID="{079D34AE-BBBB-49D7-A614-04F746BF0357}" presName="level3hierChild" presStyleCnt="0"/>
      <dgm:spPr/>
    </dgm:pt>
    <dgm:pt modelId="{7187F3B4-E8CC-4D9E-9D41-07CEC2180161}" type="pres">
      <dgm:prSet presAssocID="{9EC62299-BE81-476F-9225-377C0EB8D0DA}" presName="conn2-1" presStyleLbl="parChTrans1D4" presStyleIdx="4" presStyleCnt="5"/>
      <dgm:spPr/>
      <dgm:t>
        <a:bodyPr/>
        <a:lstStyle/>
        <a:p>
          <a:endParaRPr lang="nl-NL"/>
        </a:p>
      </dgm:t>
    </dgm:pt>
    <dgm:pt modelId="{A56D727B-EC46-4BB8-883E-BC64A95D2B5B}" type="pres">
      <dgm:prSet presAssocID="{9EC62299-BE81-476F-9225-377C0EB8D0DA}" presName="connTx" presStyleLbl="parChTrans1D4" presStyleIdx="4" presStyleCnt="5"/>
      <dgm:spPr/>
      <dgm:t>
        <a:bodyPr/>
        <a:lstStyle/>
        <a:p>
          <a:endParaRPr lang="nl-NL"/>
        </a:p>
      </dgm:t>
    </dgm:pt>
    <dgm:pt modelId="{467AFEBF-E590-4D0B-81C8-9FD55D423346}" type="pres">
      <dgm:prSet presAssocID="{08D93910-E352-4D8D-B474-A90C6D68415E}" presName="root2" presStyleCnt="0"/>
      <dgm:spPr/>
    </dgm:pt>
    <dgm:pt modelId="{ECCA231D-FB41-4BA1-99E4-A8B56206F9A2}" type="pres">
      <dgm:prSet presAssocID="{08D93910-E352-4D8D-B474-A90C6D68415E}" presName="LevelTwoTextNode" presStyleLbl="node4" presStyleIdx="4" presStyleCnt="5" custLinFactNeighborY="49469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C0C8396-B679-498B-B417-6A2396281EED}" type="pres">
      <dgm:prSet presAssocID="{08D93910-E352-4D8D-B474-A90C6D68415E}" presName="level3hierChild" presStyleCnt="0"/>
      <dgm:spPr/>
    </dgm:pt>
  </dgm:ptLst>
  <dgm:cxnLst>
    <dgm:cxn modelId="{CF1729AE-C2FE-4B4D-8D0F-380F4997F0D2}" type="presOf" srcId="{87940143-22BF-4D27-A7A7-E1E25B29F130}" destId="{16F196BA-4960-4D51-A615-968FD772AF3C}" srcOrd="1" destOrd="0" presId="urn:microsoft.com/office/officeart/2005/8/layout/hierarchy2"/>
    <dgm:cxn modelId="{3B4E1AB1-E7AF-4F1F-981B-32886A36E654}" srcId="{37AE404E-6683-4941-9437-C9515B508A96}" destId="{B6356B71-69F6-46A5-A9F5-8BE714943245}" srcOrd="0" destOrd="0" parTransId="{A9437BAA-8527-45DA-AD99-5FED3DBDFE60}" sibTransId="{B3573ED3-7E3C-4996-A1D7-23F1CD265A89}"/>
    <dgm:cxn modelId="{90BACF13-97FE-460E-8425-DE52FB129C99}" type="presOf" srcId="{F9B64D3B-7EDA-49BC-95D1-0908CBDE87D1}" destId="{EE502F75-5BBE-4260-A037-841275DACECA}" srcOrd="0" destOrd="0" presId="urn:microsoft.com/office/officeart/2005/8/layout/hierarchy2"/>
    <dgm:cxn modelId="{5AF4E250-8512-4A93-BB1F-000DB9C99849}" type="presOf" srcId="{9EC62299-BE81-476F-9225-377C0EB8D0DA}" destId="{7187F3B4-E8CC-4D9E-9D41-07CEC2180161}" srcOrd="0" destOrd="0" presId="urn:microsoft.com/office/officeart/2005/8/layout/hierarchy2"/>
    <dgm:cxn modelId="{FDFF6B76-4225-46E3-9C9A-5D9B5637C8FA}" srcId="{37AE404E-6683-4941-9437-C9515B508A96}" destId="{74E0427E-BD8C-4024-AB7D-4AC7C581EB30}" srcOrd="1" destOrd="0" parTransId="{C7FBEE33-AE37-4CF4-8BF6-1902D83860EF}" sibTransId="{0FA9DD8F-115B-4BC5-91C8-872AAE165E9E}"/>
    <dgm:cxn modelId="{50ACEABA-344B-45F0-9ECB-219FE32C1A72}" type="presOf" srcId="{78A691E2-8E0B-4C12-AC2E-CF84B3D7EA2E}" destId="{21410995-BE80-4092-BE75-76306D839F98}" srcOrd="1" destOrd="0" presId="urn:microsoft.com/office/officeart/2005/8/layout/hierarchy2"/>
    <dgm:cxn modelId="{0A8B30A9-1354-41F9-9188-D6AAFCCC31A6}" type="presOf" srcId="{61E0F706-EA54-4EF7-A7E5-C9400708CD95}" destId="{7D55CB84-D10E-42C2-AD16-87F2D83A52C9}" srcOrd="0" destOrd="0" presId="urn:microsoft.com/office/officeart/2005/8/layout/hierarchy2"/>
    <dgm:cxn modelId="{9693ACA1-6742-4876-BF4A-7711E21E4819}" type="presOf" srcId="{B8AF2AD5-6E25-47D3-BCF0-A2C988C73033}" destId="{29BC34BB-5EFD-49DB-BE72-AD77A2A34FF5}" srcOrd="0" destOrd="0" presId="urn:microsoft.com/office/officeart/2005/8/layout/hierarchy2"/>
    <dgm:cxn modelId="{B4A25285-6A4B-41B6-9863-0C3B20258960}" type="presOf" srcId="{87940143-22BF-4D27-A7A7-E1E25B29F130}" destId="{C4D120BD-CA10-46D6-B756-8B7582CEDD39}" srcOrd="0" destOrd="0" presId="urn:microsoft.com/office/officeart/2005/8/layout/hierarchy2"/>
    <dgm:cxn modelId="{6186C98A-6DBD-409C-8C6C-43FA52CF4F37}" type="presOf" srcId="{A9437BAA-8527-45DA-AD99-5FED3DBDFE60}" destId="{E81904F9-0843-44C1-AA4A-2A1A5718E809}" srcOrd="1" destOrd="0" presId="urn:microsoft.com/office/officeart/2005/8/layout/hierarchy2"/>
    <dgm:cxn modelId="{294D0BAB-0FE8-4BD8-9231-AFC5B854EC96}" type="presOf" srcId="{097991B4-0624-4579-B14B-E2791B219700}" destId="{C7D254FD-E6BF-4E01-850A-B07F23D311A8}" srcOrd="0" destOrd="0" presId="urn:microsoft.com/office/officeart/2005/8/layout/hierarchy2"/>
    <dgm:cxn modelId="{C990347D-2B4C-4480-902F-D412C20AE200}" srcId="{B8AF2AD5-6E25-47D3-BCF0-A2C988C73033}" destId="{61E0F706-EA54-4EF7-A7E5-C9400708CD95}" srcOrd="1" destOrd="0" parTransId="{7683515E-51CE-4AF9-A8C7-646ED90FEABA}" sibTransId="{03715F76-0B91-4C91-A583-6CC190134851}"/>
    <dgm:cxn modelId="{A3FAD0DC-4057-4B51-B066-7259CF712BE6}" type="presOf" srcId="{BAC9AB80-F2E8-4583-A016-9BB0DEC334A7}" destId="{CF3BDE80-2A5E-4A97-816C-72EA09DCC68F}" srcOrd="0" destOrd="0" presId="urn:microsoft.com/office/officeart/2005/8/layout/hierarchy2"/>
    <dgm:cxn modelId="{30DAF3EC-08EC-4884-9382-6A059F5FD8C0}" type="presOf" srcId="{7683515E-51CE-4AF9-A8C7-646ED90FEABA}" destId="{8D9F46AC-E248-42AD-870C-15242B55BA17}" srcOrd="0" destOrd="0" presId="urn:microsoft.com/office/officeart/2005/8/layout/hierarchy2"/>
    <dgm:cxn modelId="{5E5388CC-7FDA-4605-8A19-F21A988C45F4}" srcId="{B8AF2AD5-6E25-47D3-BCF0-A2C988C73033}" destId="{097991B4-0624-4579-B14B-E2791B219700}" srcOrd="0" destOrd="0" parTransId="{A37D1AC0-8A53-4623-AA60-1C087C9DACCC}" sibTransId="{614EADF9-6FAA-43B6-A04F-D8695079DDEB}"/>
    <dgm:cxn modelId="{5A2528AA-DAE1-4E94-AD45-C78E87BC0E3C}" type="presOf" srcId="{079D34AE-BBBB-49D7-A614-04F746BF0357}" destId="{CB7DF1B3-0B22-4162-A2D7-B275F4A97302}" srcOrd="0" destOrd="0" presId="urn:microsoft.com/office/officeart/2005/8/layout/hierarchy2"/>
    <dgm:cxn modelId="{C34CDB8D-C86B-4DFF-946C-C167F9BC0DB6}" type="presOf" srcId="{560AF402-7DAA-4457-9449-D7B2DC80BE3B}" destId="{D33C1600-3A55-4849-8068-771A7644F16D}" srcOrd="0" destOrd="0" presId="urn:microsoft.com/office/officeart/2005/8/layout/hierarchy2"/>
    <dgm:cxn modelId="{A60F2F98-3606-430E-BB0A-F4EBF246AE7D}" type="presOf" srcId="{7683515E-51CE-4AF9-A8C7-646ED90FEABA}" destId="{1E77CC5C-7540-4F47-AF15-9F4CBBAB76C7}" srcOrd="1" destOrd="0" presId="urn:microsoft.com/office/officeart/2005/8/layout/hierarchy2"/>
    <dgm:cxn modelId="{0D7DED8C-2819-4724-822B-57DF7AAC7B3A}" type="presOf" srcId="{A37D1AC0-8A53-4623-AA60-1C087C9DACCC}" destId="{464077CD-3103-43D8-94B0-2929BB62EA18}" srcOrd="0" destOrd="0" presId="urn:microsoft.com/office/officeart/2005/8/layout/hierarchy2"/>
    <dgm:cxn modelId="{829A89FD-D8E6-43CE-87C7-393081218D74}" type="presOf" srcId="{3DEBFA18-80EA-4A7F-8AC7-EBDE07039239}" destId="{DCCCA38F-9A3A-47D0-8371-9535958EA71F}" srcOrd="0" destOrd="0" presId="urn:microsoft.com/office/officeart/2005/8/layout/hierarchy2"/>
    <dgm:cxn modelId="{FFAA5617-5E67-41E3-AF2B-814DBE226BDD}" type="presOf" srcId="{C7FBEE33-AE37-4CF4-8BF6-1902D83860EF}" destId="{239F2258-353B-47ED-92F6-65495031C71E}" srcOrd="0" destOrd="0" presId="urn:microsoft.com/office/officeart/2005/8/layout/hierarchy2"/>
    <dgm:cxn modelId="{F41AAAC2-3AFB-4D12-8F94-893531E188E7}" type="presOf" srcId="{78A691E2-8E0B-4C12-AC2E-CF84B3D7EA2E}" destId="{05A8B396-DF70-474D-AB36-F8E8C75BC554}" srcOrd="0" destOrd="0" presId="urn:microsoft.com/office/officeart/2005/8/layout/hierarchy2"/>
    <dgm:cxn modelId="{1A2E0E08-0C01-4D65-B8F6-0E32CF2C4FC6}" type="presOf" srcId="{C7FBEE33-AE37-4CF4-8BF6-1902D83860EF}" destId="{B5F4DABE-D8AC-48E5-8BF3-D17A6F4A5545}" srcOrd="1" destOrd="0" presId="urn:microsoft.com/office/officeart/2005/8/layout/hierarchy2"/>
    <dgm:cxn modelId="{65D47729-6348-4C03-A743-CD1465F7F115}" srcId="{D30C518E-8035-4AAF-B814-428BE657D1C7}" destId="{079D34AE-BBBB-49D7-A614-04F746BF0357}" srcOrd="0" destOrd="0" parTransId="{87940143-22BF-4D27-A7A7-E1E25B29F130}" sibTransId="{98FC44E7-0E1B-4180-A274-F18AF9186B28}"/>
    <dgm:cxn modelId="{3B6A5AA6-B213-4635-8BD9-58230D45501C}" srcId="{D30C518E-8035-4AAF-B814-428BE657D1C7}" destId="{08D93910-E352-4D8D-B474-A90C6D68415E}" srcOrd="1" destOrd="0" parTransId="{9EC62299-BE81-476F-9225-377C0EB8D0DA}" sibTransId="{B0640914-8327-4F9F-8585-E2A96CD0506A}"/>
    <dgm:cxn modelId="{64A3E66F-21EF-45C0-90BC-0EA3CCD3F12A}" type="presOf" srcId="{B6356B71-69F6-46A5-A9F5-8BE714943245}" destId="{7DDF8510-A9F3-4DD7-82A7-C41F05FC5D34}" srcOrd="0" destOrd="0" presId="urn:microsoft.com/office/officeart/2005/8/layout/hierarchy2"/>
    <dgm:cxn modelId="{F7CC0496-F79C-42E3-9337-2FB10587086A}" srcId="{74E0427E-BD8C-4024-AB7D-4AC7C581EB30}" destId="{D30C518E-8035-4AAF-B814-428BE657D1C7}" srcOrd="1" destOrd="0" parTransId="{78A691E2-8E0B-4C12-AC2E-CF84B3D7EA2E}" sibTransId="{7089187B-6347-4CF1-A0A1-42A3A1C1BED2}"/>
    <dgm:cxn modelId="{52F33071-F7E0-4B95-A514-DE8964ECBF3C}" type="presOf" srcId="{74E0427E-BD8C-4024-AB7D-4AC7C581EB30}" destId="{90CCC049-5A98-4A3B-9C26-7EE93B76CED7}" srcOrd="0" destOrd="0" presId="urn:microsoft.com/office/officeart/2005/8/layout/hierarchy2"/>
    <dgm:cxn modelId="{F3291EE1-64BE-4A72-AF52-A88A9BBC3DA5}" type="presOf" srcId="{37AE404E-6683-4941-9437-C9515B508A96}" destId="{26DA1ED9-939D-4662-85CB-69DCEAE8DA26}" srcOrd="0" destOrd="0" presId="urn:microsoft.com/office/officeart/2005/8/layout/hierarchy2"/>
    <dgm:cxn modelId="{8F5E38F5-EBC3-4D7D-8BA3-AE58C1E18D5E}" srcId="{F9B64D3B-7EDA-49BC-95D1-0908CBDE87D1}" destId="{37AE404E-6683-4941-9437-C9515B508A96}" srcOrd="0" destOrd="0" parTransId="{46B0F206-41C7-4C3A-B9E5-04BBD3F6D20E}" sibTransId="{0C3B2F05-B297-4E22-817A-BBF252005AFB}"/>
    <dgm:cxn modelId="{9E0C5682-9306-4CD9-A91A-690CF74D37EC}" type="presOf" srcId="{D30C518E-8035-4AAF-B814-428BE657D1C7}" destId="{04697734-C00B-495E-AFAD-0AF068A1D3A1}" srcOrd="0" destOrd="0" presId="urn:microsoft.com/office/officeart/2005/8/layout/hierarchy2"/>
    <dgm:cxn modelId="{67B854D9-5C55-46C3-A1E6-998A1D2AF49B}" type="presOf" srcId="{560AF402-7DAA-4457-9449-D7B2DC80BE3B}" destId="{A6742CC5-9A44-49BF-8ACB-BA0BD3B354FA}" srcOrd="1" destOrd="0" presId="urn:microsoft.com/office/officeart/2005/8/layout/hierarchy2"/>
    <dgm:cxn modelId="{00666902-B4A6-40DF-9F0C-6C2D29FDFAA3}" srcId="{B8AF2AD5-6E25-47D3-BCF0-A2C988C73033}" destId="{BAC9AB80-F2E8-4583-A016-9BB0DEC334A7}" srcOrd="2" destOrd="0" parTransId="{560AF402-7DAA-4457-9449-D7B2DC80BE3B}" sibTransId="{00175D9A-9A31-49E8-9504-B1F5DE2DDB49}"/>
    <dgm:cxn modelId="{EC474150-8B1B-4318-A01C-4A1EDFD034C3}" type="presOf" srcId="{A9437BAA-8527-45DA-AD99-5FED3DBDFE60}" destId="{3DBAFF1E-7DC8-4828-BF89-EC44D8160C1D}" srcOrd="0" destOrd="0" presId="urn:microsoft.com/office/officeart/2005/8/layout/hierarchy2"/>
    <dgm:cxn modelId="{D0B70596-AB46-4A36-BDA7-26D62FDD291A}" srcId="{74E0427E-BD8C-4024-AB7D-4AC7C581EB30}" destId="{B8AF2AD5-6E25-47D3-BCF0-A2C988C73033}" srcOrd="0" destOrd="0" parTransId="{3DEBFA18-80EA-4A7F-8AC7-EBDE07039239}" sibTransId="{0117C1CA-2E35-4B9B-8F36-F01753B1DFED}"/>
    <dgm:cxn modelId="{148B0362-86B8-4C64-97EB-1E1E59198A8C}" type="presOf" srcId="{A37D1AC0-8A53-4623-AA60-1C087C9DACCC}" destId="{FE708933-06AF-494D-BC02-8CF7C0FEA230}" srcOrd="1" destOrd="0" presId="urn:microsoft.com/office/officeart/2005/8/layout/hierarchy2"/>
    <dgm:cxn modelId="{B6D435EE-C9C0-4840-95B8-5B23C50342A8}" type="presOf" srcId="{3DEBFA18-80EA-4A7F-8AC7-EBDE07039239}" destId="{4B1D86BE-5640-40FD-9206-2C1C1029CB21}" srcOrd="1" destOrd="0" presId="urn:microsoft.com/office/officeart/2005/8/layout/hierarchy2"/>
    <dgm:cxn modelId="{BCEE8E81-E11F-49F9-A25D-1E74EB758F37}" type="presOf" srcId="{08D93910-E352-4D8D-B474-A90C6D68415E}" destId="{ECCA231D-FB41-4BA1-99E4-A8B56206F9A2}" srcOrd="0" destOrd="0" presId="urn:microsoft.com/office/officeart/2005/8/layout/hierarchy2"/>
    <dgm:cxn modelId="{0FCBE86E-CF0D-406E-9273-BEE1BE1BD59B}" type="presOf" srcId="{9EC62299-BE81-476F-9225-377C0EB8D0DA}" destId="{A56D727B-EC46-4BB8-883E-BC64A95D2B5B}" srcOrd="1" destOrd="0" presId="urn:microsoft.com/office/officeart/2005/8/layout/hierarchy2"/>
    <dgm:cxn modelId="{F3A6E3A7-46C9-40DA-8668-57F46D4D7A83}" type="presParOf" srcId="{EE502F75-5BBE-4260-A037-841275DACECA}" destId="{6590B7E3-E6FC-45FB-A724-5B1D853179AF}" srcOrd="0" destOrd="0" presId="urn:microsoft.com/office/officeart/2005/8/layout/hierarchy2"/>
    <dgm:cxn modelId="{5304219F-F43A-456A-80C3-FAA3090C8F14}" type="presParOf" srcId="{6590B7E3-E6FC-45FB-A724-5B1D853179AF}" destId="{26DA1ED9-939D-4662-85CB-69DCEAE8DA26}" srcOrd="0" destOrd="0" presId="urn:microsoft.com/office/officeart/2005/8/layout/hierarchy2"/>
    <dgm:cxn modelId="{8E84EB1A-2DA8-4EC9-BF58-A908FFC1D312}" type="presParOf" srcId="{6590B7E3-E6FC-45FB-A724-5B1D853179AF}" destId="{0D2357C0-5B0F-4AB3-AB31-F927FCA69E80}" srcOrd="1" destOrd="0" presId="urn:microsoft.com/office/officeart/2005/8/layout/hierarchy2"/>
    <dgm:cxn modelId="{70EE1E7A-1401-44F6-AAB9-7937A2A72E6E}" type="presParOf" srcId="{0D2357C0-5B0F-4AB3-AB31-F927FCA69E80}" destId="{3DBAFF1E-7DC8-4828-BF89-EC44D8160C1D}" srcOrd="0" destOrd="0" presId="urn:microsoft.com/office/officeart/2005/8/layout/hierarchy2"/>
    <dgm:cxn modelId="{770C557C-299E-4E82-B96B-E81C1A427AFC}" type="presParOf" srcId="{3DBAFF1E-7DC8-4828-BF89-EC44D8160C1D}" destId="{E81904F9-0843-44C1-AA4A-2A1A5718E809}" srcOrd="0" destOrd="0" presId="urn:microsoft.com/office/officeart/2005/8/layout/hierarchy2"/>
    <dgm:cxn modelId="{D7A6ECF7-A31B-4914-9F38-416866227268}" type="presParOf" srcId="{0D2357C0-5B0F-4AB3-AB31-F927FCA69E80}" destId="{14ECCA3D-2338-4135-A105-74799610FA8B}" srcOrd="1" destOrd="0" presId="urn:microsoft.com/office/officeart/2005/8/layout/hierarchy2"/>
    <dgm:cxn modelId="{7BCC82F2-D1B5-4414-99E1-ABCB4B68842E}" type="presParOf" srcId="{14ECCA3D-2338-4135-A105-74799610FA8B}" destId="{7DDF8510-A9F3-4DD7-82A7-C41F05FC5D34}" srcOrd="0" destOrd="0" presId="urn:microsoft.com/office/officeart/2005/8/layout/hierarchy2"/>
    <dgm:cxn modelId="{B308A0FB-4D9A-4F62-9BD6-90997B31BA4E}" type="presParOf" srcId="{14ECCA3D-2338-4135-A105-74799610FA8B}" destId="{AB9D0DFE-E855-4338-90A5-3A0801387B59}" srcOrd="1" destOrd="0" presId="urn:microsoft.com/office/officeart/2005/8/layout/hierarchy2"/>
    <dgm:cxn modelId="{1E1E979D-B268-4087-93D7-F640E41CFE0F}" type="presParOf" srcId="{0D2357C0-5B0F-4AB3-AB31-F927FCA69E80}" destId="{239F2258-353B-47ED-92F6-65495031C71E}" srcOrd="2" destOrd="0" presId="urn:microsoft.com/office/officeart/2005/8/layout/hierarchy2"/>
    <dgm:cxn modelId="{1CE7028F-9E3B-424D-A56C-C57D46BE21C9}" type="presParOf" srcId="{239F2258-353B-47ED-92F6-65495031C71E}" destId="{B5F4DABE-D8AC-48E5-8BF3-D17A6F4A5545}" srcOrd="0" destOrd="0" presId="urn:microsoft.com/office/officeart/2005/8/layout/hierarchy2"/>
    <dgm:cxn modelId="{42788916-A339-41B2-B113-3E931CE479B9}" type="presParOf" srcId="{0D2357C0-5B0F-4AB3-AB31-F927FCA69E80}" destId="{3A466A27-0C9D-4C6E-B724-57B025D7A142}" srcOrd="3" destOrd="0" presId="urn:microsoft.com/office/officeart/2005/8/layout/hierarchy2"/>
    <dgm:cxn modelId="{41113079-B0C6-4F4E-95A0-0A2D1364B593}" type="presParOf" srcId="{3A466A27-0C9D-4C6E-B724-57B025D7A142}" destId="{90CCC049-5A98-4A3B-9C26-7EE93B76CED7}" srcOrd="0" destOrd="0" presId="urn:microsoft.com/office/officeart/2005/8/layout/hierarchy2"/>
    <dgm:cxn modelId="{FF066852-06A3-40E8-895A-BDFCC8F4FDDC}" type="presParOf" srcId="{3A466A27-0C9D-4C6E-B724-57B025D7A142}" destId="{1E6674DD-5A04-4E64-A2AD-8535DBBA688E}" srcOrd="1" destOrd="0" presId="urn:microsoft.com/office/officeart/2005/8/layout/hierarchy2"/>
    <dgm:cxn modelId="{4A2D2658-67A5-4803-A55E-6421F7EC1AC7}" type="presParOf" srcId="{1E6674DD-5A04-4E64-A2AD-8535DBBA688E}" destId="{DCCCA38F-9A3A-47D0-8371-9535958EA71F}" srcOrd="0" destOrd="0" presId="urn:microsoft.com/office/officeart/2005/8/layout/hierarchy2"/>
    <dgm:cxn modelId="{005F16B9-7AD7-4541-A4C8-00E8581B526F}" type="presParOf" srcId="{DCCCA38F-9A3A-47D0-8371-9535958EA71F}" destId="{4B1D86BE-5640-40FD-9206-2C1C1029CB21}" srcOrd="0" destOrd="0" presId="urn:microsoft.com/office/officeart/2005/8/layout/hierarchy2"/>
    <dgm:cxn modelId="{1F069F55-2757-400B-AD4C-36C5550ED662}" type="presParOf" srcId="{1E6674DD-5A04-4E64-A2AD-8535DBBA688E}" destId="{20F51B0B-F936-4C87-B94B-89196CB493E5}" srcOrd="1" destOrd="0" presId="urn:microsoft.com/office/officeart/2005/8/layout/hierarchy2"/>
    <dgm:cxn modelId="{4D6D51C2-A22A-4C45-BBC7-BE79FDBFB509}" type="presParOf" srcId="{20F51B0B-F936-4C87-B94B-89196CB493E5}" destId="{29BC34BB-5EFD-49DB-BE72-AD77A2A34FF5}" srcOrd="0" destOrd="0" presId="urn:microsoft.com/office/officeart/2005/8/layout/hierarchy2"/>
    <dgm:cxn modelId="{FA9ADD0F-B937-4DDD-B139-338EC9B9F6BB}" type="presParOf" srcId="{20F51B0B-F936-4C87-B94B-89196CB493E5}" destId="{2FE0FB93-1F0B-4F03-9CB3-D644887D79EF}" srcOrd="1" destOrd="0" presId="urn:microsoft.com/office/officeart/2005/8/layout/hierarchy2"/>
    <dgm:cxn modelId="{DDE94E83-5CE8-45FA-B429-DBA0CC0B75E1}" type="presParOf" srcId="{2FE0FB93-1F0B-4F03-9CB3-D644887D79EF}" destId="{464077CD-3103-43D8-94B0-2929BB62EA18}" srcOrd="0" destOrd="0" presId="urn:microsoft.com/office/officeart/2005/8/layout/hierarchy2"/>
    <dgm:cxn modelId="{6B1DAE8D-4B9B-4A92-8E60-7CDDCEA2AE57}" type="presParOf" srcId="{464077CD-3103-43D8-94B0-2929BB62EA18}" destId="{FE708933-06AF-494D-BC02-8CF7C0FEA230}" srcOrd="0" destOrd="0" presId="urn:microsoft.com/office/officeart/2005/8/layout/hierarchy2"/>
    <dgm:cxn modelId="{8309F967-F636-4343-AE1A-4E880ADEDB74}" type="presParOf" srcId="{2FE0FB93-1F0B-4F03-9CB3-D644887D79EF}" destId="{3D502D0A-1F47-4FFA-A587-2D89E253872B}" srcOrd="1" destOrd="0" presId="urn:microsoft.com/office/officeart/2005/8/layout/hierarchy2"/>
    <dgm:cxn modelId="{0B494076-57F4-4FE6-B7AC-5748819F31E0}" type="presParOf" srcId="{3D502D0A-1F47-4FFA-A587-2D89E253872B}" destId="{C7D254FD-E6BF-4E01-850A-B07F23D311A8}" srcOrd="0" destOrd="0" presId="urn:microsoft.com/office/officeart/2005/8/layout/hierarchy2"/>
    <dgm:cxn modelId="{4240A46E-5BBF-40F4-8C1B-7B5BDDC126AF}" type="presParOf" srcId="{3D502D0A-1F47-4FFA-A587-2D89E253872B}" destId="{260E8B4C-7E22-4711-A94C-DAB850B01842}" srcOrd="1" destOrd="0" presId="urn:microsoft.com/office/officeart/2005/8/layout/hierarchy2"/>
    <dgm:cxn modelId="{E024B062-D773-4D1D-B340-1E2D7E8D63C6}" type="presParOf" srcId="{2FE0FB93-1F0B-4F03-9CB3-D644887D79EF}" destId="{8D9F46AC-E248-42AD-870C-15242B55BA17}" srcOrd="2" destOrd="0" presId="urn:microsoft.com/office/officeart/2005/8/layout/hierarchy2"/>
    <dgm:cxn modelId="{851AA178-DAB5-46AC-BBDE-A3469E9825F7}" type="presParOf" srcId="{8D9F46AC-E248-42AD-870C-15242B55BA17}" destId="{1E77CC5C-7540-4F47-AF15-9F4CBBAB76C7}" srcOrd="0" destOrd="0" presId="urn:microsoft.com/office/officeart/2005/8/layout/hierarchy2"/>
    <dgm:cxn modelId="{2DB2A23F-AEF2-4968-9ABB-8D0A06B644DE}" type="presParOf" srcId="{2FE0FB93-1F0B-4F03-9CB3-D644887D79EF}" destId="{960F0CDB-5D33-41FA-8AE5-A5A36A25E6E7}" srcOrd="3" destOrd="0" presId="urn:microsoft.com/office/officeart/2005/8/layout/hierarchy2"/>
    <dgm:cxn modelId="{AC37C2EF-5E4B-4AFF-AB4C-BEB2498D29EB}" type="presParOf" srcId="{960F0CDB-5D33-41FA-8AE5-A5A36A25E6E7}" destId="{7D55CB84-D10E-42C2-AD16-87F2D83A52C9}" srcOrd="0" destOrd="0" presId="urn:microsoft.com/office/officeart/2005/8/layout/hierarchy2"/>
    <dgm:cxn modelId="{4738A2B3-DF16-484C-B349-C3B9CD5C193B}" type="presParOf" srcId="{960F0CDB-5D33-41FA-8AE5-A5A36A25E6E7}" destId="{FFBBE352-ADB8-42AE-9BE2-FEE851C44961}" srcOrd="1" destOrd="0" presId="urn:microsoft.com/office/officeart/2005/8/layout/hierarchy2"/>
    <dgm:cxn modelId="{4D45225D-38AB-45D0-BE53-D32901F50F14}" type="presParOf" srcId="{2FE0FB93-1F0B-4F03-9CB3-D644887D79EF}" destId="{D33C1600-3A55-4849-8068-771A7644F16D}" srcOrd="4" destOrd="0" presId="urn:microsoft.com/office/officeart/2005/8/layout/hierarchy2"/>
    <dgm:cxn modelId="{10F38A87-6B68-4B98-802A-EAE78B38B150}" type="presParOf" srcId="{D33C1600-3A55-4849-8068-771A7644F16D}" destId="{A6742CC5-9A44-49BF-8ACB-BA0BD3B354FA}" srcOrd="0" destOrd="0" presId="urn:microsoft.com/office/officeart/2005/8/layout/hierarchy2"/>
    <dgm:cxn modelId="{D0CD643C-F476-4626-A138-001C59F07C46}" type="presParOf" srcId="{2FE0FB93-1F0B-4F03-9CB3-D644887D79EF}" destId="{9BCCF23B-4E47-48D8-91A0-4CAF09078579}" srcOrd="5" destOrd="0" presId="urn:microsoft.com/office/officeart/2005/8/layout/hierarchy2"/>
    <dgm:cxn modelId="{815D7C3A-0ECE-4ADD-87B6-CABC182F9F22}" type="presParOf" srcId="{9BCCF23B-4E47-48D8-91A0-4CAF09078579}" destId="{CF3BDE80-2A5E-4A97-816C-72EA09DCC68F}" srcOrd="0" destOrd="0" presId="urn:microsoft.com/office/officeart/2005/8/layout/hierarchy2"/>
    <dgm:cxn modelId="{21C28A42-AC98-4FAC-B950-114C316661BF}" type="presParOf" srcId="{9BCCF23B-4E47-48D8-91A0-4CAF09078579}" destId="{7C407C31-DC74-4B97-B482-0C22FBDCB2D5}" srcOrd="1" destOrd="0" presId="urn:microsoft.com/office/officeart/2005/8/layout/hierarchy2"/>
    <dgm:cxn modelId="{F401BCF3-8904-4A97-922A-28DB2D23790C}" type="presParOf" srcId="{1E6674DD-5A04-4E64-A2AD-8535DBBA688E}" destId="{05A8B396-DF70-474D-AB36-F8E8C75BC554}" srcOrd="2" destOrd="0" presId="urn:microsoft.com/office/officeart/2005/8/layout/hierarchy2"/>
    <dgm:cxn modelId="{CA7DF1C6-888D-4C09-8035-501CE96238A4}" type="presParOf" srcId="{05A8B396-DF70-474D-AB36-F8E8C75BC554}" destId="{21410995-BE80-4092-BE75-76306D839F98}" srcOrd="0" destOrd="0" presId="urn:microsoft.com/office/officeart/2005/8/layout/hierarchy2"/>
    <dgm:cxn modelId="{345BDB92-3FE2-44D8-87F6-6EC856F5AF60}" type="presParOf" srcId="{1E6674DD-5A04-4E64-A2AD-8535DBBA688E}" destId="{4FC2C5CA-90BD-4AED-BBAB-615B228FA44F}" srcOrd="3" destOrd="0" presId="urn:microsoft.com/office/officeart/2005/8/layout/hierarchy2"/>
    <dgm:cxn modelId="{9BA8DA22-73EB-45A8-BE7E-0EC908781C1C}" type="presParOf" srcId="{4FC2C5CA-90BD-4AED-BBAB-615B228FA44F}" destId="{04697734-C00B-495E-AFAD-0AF068A1D3A1}" srcOrd="0" destOrd="0" presId="urn:microsoft.com/office/officeart/2005/8/layout/hierarchy2"/>
    <dgm:cxn modelId="{2239398F-D44F-4881-8C2D-2F86E6F57674}" type="presParOf" srcId="{4FC2C5CA-90BD-4AED-BBAB-615B228FA44F}" destId="{9EA8BE0E-3C3F-432B-B821-E079FEE22EA6}" srcOrd="1" destOrd="0" presId="urn:microsoft.com/office/officeart/2005/8/layout/hierarchy2"/>
    <dgm:cxn modelId="{C600BA51-70E4-478C-BEED-5EA723AC3BE4}" type="presParOf" srcId="{9EA8BE0E-3C3F-432B-B821-E079FEE22EA6}" destId="{C4D120BD-CA10-46D6-B756-8B7582CEDD39}" srcOrd="0" destOrd="0" presId="urn:microsoft.com/office/officeart/2005/8/layout/hierarchy2"/>
    <dgm:cxn modelId="{9B46297C-4103-4120-901B-BF8C6CE3AEE9}" type="presParOf" srcId="{C4D120BD-CA10-46D6-B756-8B7582CEDD39}" destId="{16F196BA-4960-4D51-A615-968FD772AF3C}" srcOrd="0" destOrd="0" presId="urn:microsoft.com/office/officeart/2005/8/layout/hierarchy2"/>
    <dgm:cxn modelId="{5D02568E-0554-404B-8FB0-70A814118757}" type="presParOf" srcId="{9EA8BE0E-3C3F-432B-B821-E079FEE22EA6}" destId="{9D98E751-88EB-4C82-9F6A-C19D03A69750}" srcOrd="1" destOrd="0" presId="urn:microsoft.com/office/officeart/2005/8/layout/hierarchy2"/>
    <dgm:cxn modelId="{68FB780B-118F-4F53-93A2-2BC0047F42AD}" type="presParOf" srcId="{9D98E751-88EB-4C82-9F6A-C19D03A69750}" destId="{CB7DF1B3-0B22-4162-A2D7-B275F4A97302}" srcOrd="0" destOrd="0" presId="urn:microsoft.com/office/officeart/2005/8/layout/hierarchy2"/>
    <dgm:cxn modelId="{F1A3FA3E-405C-4843-ADF3-541C4EDB4815}" type="presParOf" srcId="{9D98E751-88EB-4C82-9F6A-C19D03A69750}" destId="{241C69D9-472D-415B-B384-BDB12956D7C9}" srcOrd="1" destOrd="0" presId="urn:microsoft.com/office/officeart/2005/8/layout/hierarchy2"/>
    <dgm:cxn modelId="{F0DFF8BB-89C4-4B1E-AE10-761650AB3E62}" type="presParOf" srcId="{9EA8BE0E-3C3F-432B-B821-E079FEE22EA6}" destId="{7187F3B4-E8CC-4D9E-9D41-07CEC2180161}" srcOrd="2" destOrd="0" presId="urn:microsoft.com/office/officeart/2005/8/layout/hierarchy2"/>
    <dgm:cxn modelId="{72F284DA-817D-4CA4-BD4B-CE77213466E3}" type="presParOf" srcId="{7187F3B4-E8CC-4D9E-9D41-07CEC2180161}" destId="{A56D727B-EC46-4BB8-883E-BC64A95D2B5B}" srcOrd="0" destOrd="0" presId="urn:microsoft.com/office/officeart/2005/8/layout/hierarchy2"/>
    <dgm:cxn modelId="{F73822A9-9B9A-4C12-AEFE-D97F524FB314}" type="presParOf" srcId="{9EA8BE0E-3C3F-432B-B821-E079FEE22EA6}" destId="{467AFEBF-E590-4D0B-81C8-9FD55D423346}" srcOrd="3" destOrd="0" presId="urn:microsoft.com/office/officeart/2005/8/layout/hierarchy2"/>
    <dgm:cxn modelId="{24C00906-9A35-44C3-BC50-88A66EBB4D4C}" type="presParOf" srcId="{467AFEBF-E590-4D0B-81C8-9FD55D423346}" destId="{ECCA231D-FB41-4BA1-99E4-A8B56206F9A2}" srcOrd="0" destOrd="0" presId="urn:microsoft.com/office/officeart/2005/8/layout/hierarchy2"/>
    <dgm:cxn modelId="{8AC2659A-9FCD-41A6-86D6-4088E594642E}" type="presParOf" srcId="{467AFEBF-E590-4D0B-81C8-9FD55D423346}" destId="{7C0C8396-B679-498B-B417-6A2396281E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59E47-8FF4-4B99-902E-7A2525991FFA}">
      <dsp:nvSpPr>
        <dsp:cNvPr id="0" name=""/>
        <dsp:cNvSpPr/>
      </dsp:nvSpPr>
      <dsp:spPr>
        <a:xfrm>
          <a:off x="3512467" y="304026"/>
          <a:ext cx="3679114" cy="2098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Water</a:t>
          </a:r>
          <a:endParaRPr lang="nl-NL" sz="3600" kern="1200" dirty="0"/>
        </a:p>
      </dsp:txBody>
      <dsp:txXfrm>
        <a:off x="4051261" y="611352"/>
        <a:ext cx="2601526" cy="1483899"/>
      </dsp:txXfrm>
    </dsp:sp>
    <dsp:sp modelId="{FABC654B-BBB7-47BE-9E64-15E67FB919AF}">
      <dsp:nvSpPr>
        <dsp:cNvPr id="0" name=""/>
        <dsp:cNvSpPr/>
      </dsp:nvSpPr>
      <dsp:spPr>
        <a:xfrm rot="3408525">
          <a:off x="5979325" y="2668366"/>
          <a:ext cx="804223" cy="5171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>
        <a:off x="6134465" y="2771792"/>
        <a:ext cx="493943" cy="310280"/>
      </dsp:txXfrm>
    </dsp:sp>
    <dsp:sp modelId="{473EBA77-2803-448B-B438-8FF4B5F3144F}">
      <dsp:nvSpPr>
        <dsp:cNvPr id="0" name=""/>
        <dsp:cNvSpPr/>
      </dsp:nvSpPr>
      <dsp:spPr>
        <a:xfrm>
          <a:off x="5838671" y="3451287"/>
          <a:ext cx="3181574" cy="2155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Ruwvoer</a:t>
          </a:r>
          <a:endParaRPr lang="nl-NL" sz="3600" kern="1200" dirty="0"/>
        </a:p>
      </dsp:txBody>
      <dsp:txXfrm>
        <a:off x="6304602" y="3766945"/>
        <a:ext cx="2249712" cy="1524135"/>
      </dsp:txXfrm>
    </dsp:sp>
    <dsp:sp modelId="{D3E2D89A-B7A0-4266-B720-9BB05BDA5F8A}">
      <dsp:nvSpPr>
        <dsp:cNvPr id="0" name=""/>
        <dsp:cNvSpPr/>
      </dsp:nvSpPr>
      <dsp:spPr>
        <a:xfrm rot="10800003">
          <a:off x="4933921" y="4270445"/>
          <a:ext cx="804223" cy="5171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 rot="10800000">
        <a:off x="5089061" y="4373871"/>
        <a:ext cx="493943" cy="310280"/>
      </dsp:txXfrm>
    </dsp:sp>
    <dsp:sp modelId="{F66482AB-7FDC-4608-B50A-F79869FDC14E}">
      <dsp:nvSpPr>
        <dsp:cNvPr id="0" name=""/>
        <dsp:cNvSpPr/>
      </dsp:nvSpPr>
      <dsp:spPr>
        <a:xfrm>
          <a:off x="1543191" y="3433390"/>
          <a:ext cx="3290201" cy="2191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Krachtvoer</a:t>
          </a:r>
          <a:endParaRPr lang="nl-NL" sz="3600" kern="1200" dirty="0"/>
        </a:p>
      </dsp:txBody>
      <dsp:txXfrm>
        <a:off x="2025030" y="3754289"/>
        <a:ext cx="2326523" cy="1549438"/>
      </dsp:txXfrm>
    </dsp:sp>
    <dsp:sp modelId="{B9FC7694-0A6C-4A6D-92EB-7B725EE0A7B0}">
      <dsp:nvSpPr>
        <dsp:cNvPr id="0" name=""/>
        <dsp:cNvSpPr/>
      </dsp:nvSpPr>
      <dsp:spPr>
        <a:xfrm rot="18256088">
          <a:off x="3883834" y="2659418"/>
          <a:ext cx="804223" cy="5171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/>
        </a:p>
      </dsp:txBody>
      <dsp:txXfrm>
        <a:off x="4038974" y="2762844"/>
        <a:ext cx="493943" cy="310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A1ED9-939D-4662-85CB-69DCEAE8DA26}">
      <dsp:nvSpPr>
        <dsp:cNvPr id="0" name=""/>
        <dsp:cNvSpPr/>
      </dsp:nvSpPr>
      <dsp:spPr>
        <a:xfrm>
          <a:off x="4452" y="223759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Voer</a:t>
          </a:r>
          <a:endParaRPr lang="nl-NL" sz="2800" kern="1200" dirty="0"/>
        </a:p>
      </dsp:txBody>
      <dsp:txXfrm>
        <a:off x="35403" y="2268545"/>
        <a:ext cx="2051563" cy="994830"/>
      </dsp:txXfrm>
    </dsp:sp>
    <dsp:sp modelId="{3DBAFF1E-7DC8-4828-BF89-EC44D8160C1D}">
      <dsp:nvSpPr>
        <dsp:cNvPr id="0" name=""/>
        <dsp:cNvSpPr/>
      </dsp:nvSpPr>
      <dsp:spPr>
        <a:xfrm rot="17979673">
          <a:off x="1697162" y="2026650"/>
          <a:ext cx="1665932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665932" y="15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488479" y="2000492"/>
        <a:ext cx="83296" cy="83296"/>
      </dsp:txXfrm>
    </dsp:sp>
    <dsp:sp modelId="{7DDF8510-A9F3-4DD7-82A7-C41F05FC5D34}">
      <dsp:nvSpPr>
        <dsp:cNvPr id="0" name=""/>
        <dsp:cNvSpPr/>
      </dsp:nvSpPr>
      <dsp:spPr>
        <a:xfrm>
          <a:off x="2942338" y="78995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Water</a:t>
          </a:r>
          <a:endParaRPr lang="nl-NL" sz="2800" kern="1200" dirty="0"/>
        </a:p>
      </dsp:txBody>
      <dsp:txXfrm>
        <a:off x="2973289" y="820905"/>
        <a:ext cx="2051563" cy="994830"/>
      </dsp:txXfrm>
    </dsp:sp>
    <dsp:sp modelId="{239F2258-353B-47ED-92F6-65495031C71E}">
      <dsp:nvSpPr>
        <dsp:cNvPr id="0" name=""/>
        <dsp:cNvSpPr/>
      </dsp:nvSpPr>
      <dsp:spPr>
        <a:xfrm rot="2960085">
          <a:off x="1897197" y="3231072"/>
          <a:ext cx="1267193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267193" y="15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499114" y="3214883"/>
        <a:ext cx="63359" cy="63359"/>
      </dsp:txXfrm>
    </dsp:sp>
    <dsp:sp modelId="{90CCC049-5A98-4A3B-9C26-7EE93B76CED7}">
      <dsp:nvSpPr>
        <dsp:cNvPr id="0" name=""/>
        <dsp:cNvSpPr/>
      </dsp:nvSpPr>
      <dsp:spPr>
        <a:xfrm>
          <a:off x="2943670" y="3198798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Droge stof</a:t>
          </a:r>
          <a:endParaRPr lang="nl-NL" sz="2800" kern="1200" dirty="0"/>
        </a:p>
      </dsp:txBody>
      <dsp:txXfrm>
        <a:off x="2974621" y="3229749"/>
        <a:ext cx="2051563" cy="994830"/>
      </dsp:txXfrm>
    </dsp:sp>
    <dsp:sp modelId="{DCCCA38F-9A3A-47D0-8371-9535958EA71F}">
      <dsp:nvSpPr>
        <dsp:cNvPr id="0" name=""/>
        <dsp:cNvSpPr/>
      </dsp:nvSpPr>
      <dsp:spPr>
        <a:xfrm rot="17532044">
          <a:off x="4345932" y="2653277"/>
          <a:ext cx="2286286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2286286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5431918" y="2611610"/>
        <a:ext cx="114314" cy="114314"/>
      </dsp:txXfrm>
    </dsp:sp>
    <dsp:sp modelId="{29BC34BB-5EFD-49DB-BE72-AD77A2A34FF5}">
      <dsp:nvSpPr>
        <dsp:cNvPr id="0" name=""/>
        <dsp:cNvSpPr/>
      </dsp:nvSpPr>
      <dsp:spPr>
        <a:xfrm>
          <a:off x="5921014" y="108200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Organische stoffen </a:t>
          </a:r>
          <a:endParaRPr lang="nl-NL" sz="2800" kern="1200" dirty="0"/>
        </a:p>
      </dsp:txBody>
      <dsp:txXfrm>
        <a:off x="5951965" y="1112955"/>
        <a:ext cx="2051563" cy="994830"/>
      </dsp:txXfrm>
    </dsp:sp>
    <dsp:sp modelId="{464077CD-3103-43D8-94B0-2929BB62EA18}">
      <dsp:nvSpPr>
        <dsp:cNvPr id="0" name=""/>
        <dsp:cNvSpPr/>
      </dsp:nvSpPr>
      <dsp:spPr>
        <a:xfrm rot="18489051">
          <a:off x="7771497" y="1053877"/>
          <a:ext cx="1375917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375917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5058" y="1034970"/>
        <a:ext cx="68795" cy="68795"/>
      </dsp:txXfrm>
    </dsp:sp>
    <dsp:sp modelId="{C7D254FD-E6BF-4E01-850A-B07F23D311A8}">
      <dsp:nvSpPr>
        <dsp:cNvPr id="0" name=""/>
        <dsp:cNvSpPr/>
      </dsp:nvSpPr>
      <dsp:spPr>
        <a:xfrm>
          <a:off x="8884431" y="0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Koolhydraten</a:t>
          </a:r>
          <a:endParaRPr lang="nl-NL" sz="2800" kern="1200" dirty="0"/>
        </a:p>
      </dsp:txBody>
      <dsp:txXfrm>
        <a:off x="8915382" y="30951"/>
        <a:ext cx="2051563" cy="994830"/>
      </dsp:txXfrm>
    </dsp:sp>
    <dsp:sp modelId="{8D9F46AC-E248-42AD-870C-15242B55BA17}">
      <dsp:nvSpPr>
        <dsp:cNvPr id="0" name=""/>
        <dsp:cNvSpPr/>
      </dsp:nvSpPr>
      <dsp:spPr>
        <a:xfrm rot="21444376">
          <a:off x="8034044" y="1575605"/>
          <a:ext cx="851852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851852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38674" y="1569799"/>
        <a:ext cx="42592" cy="42592"/>
      </dsp:txXfrm>
    </dsp:sp>
    <dsp:sp modelId="{7D55CB84-D10E-42C2-AD16-87F2D83A52C9}">
      <dsp:nvSpPr>
        <dsp:cNvPr id="0" name=""/>
        <dsp:cNvSpPr/>
      </dsp:nvSpPr>
      <dsp:spPr>
        <a:xfrm>
          <a:off x="8885460" y="104345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Eiwitten</a:t>
          </a:r>
          <a:endParaRPr lang="nl-NL" sz="2800" kern="1200" dirty="0"/>
        </a:p>
      </dsp:txBody>
      <dsp:txXfrm>
        <a:off x="8916411" y="1074405"/>
        <a:ext cx="2051563" cy="994830"/>
      </dsp:txXfrm>
    </dsp:sp>
    <dsp:sp modelId="{D33C1600-3A55-4849-8068-771A7644F16D}">
      <dsp:nvSpPr>
        <dsp:cNvPr id="0" name=""/>
        <dsp:cNvSpPr/>
      </dsp:nvSpPr>
      <dsp:spPr>
        <a:xfrm rot="3093370">
          <a:off x="7775809" y="2130490"/>
          <a:ext cx="1367716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367716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5474" y="2111787"/>
        <a:ext cx="68385" cy="68385"/>
      </dsp:txXfrm>
    </dsp:sp>
    <dsp:sp modelId="{CF3BDE80-2A5E-4A97-816C-72EA09DCC68F}">
      <dsp:nvSpPr>
        <dsp:cNvPr id="0" name=""/>
        <dsp:cNvSpPr/>
      </dsp:nvSpPr>
      <dsp:spPr>
        <a:xfrm>
          <a:off x="8884854" y="2153224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Vetten</a:t>
          </a:r>
          <a:endParaRPr lang="nl-NL" sz="2800" kern="1200" dirty="0"/>
        </a:p>
      </dsp:txBody>
      <dsp:txXfrm>
        <a:off x="8915805" y="2184175"/>
        <a:ext cx="2051563" cy="994830"/>
      </dsp:txXfrm>
    </dsp:sp>
    <dsp:sp modelId="{05A8B396-DF70-474D-AB36-F8E8C75BC554}">
      <dsp:nvSpPr>
        <dsp:cNvPr id="0" name=""/>
        <dsp:cNvSpPr/>
      </dsp:nvSpPr>
      <dsp:spPr>
        <a:xfrm rot="3337733">
          <a:off x="4729009" y="4333640"/>
          <a:ext cx="1507070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507070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444867" y="4311454"/>
        <a:ext cx="75353" cy="75353"/>
      </dsp:txXfrm>
    </dsp:sp>
    <dsp:sp modelId="{04697734-C00B-495E-AFAD-0AF068A1D3A1}">
      <dsp:nvSpPr>
        <dsp:cNvPr id="0" name=""/>
        <dsp:cNvSpPr/>
      </dsp:nvSpPr>
      <dsp:spPr>
        <a:xfrm>
          <a:off x="5907953" y="4442731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Anorganische stoffen</a:t>
          </a:r>
          <a:endParaRPr lang="nl-NL" sz="2800" kern="1200" dirty="0"/>
        </a:p>
      </dsp:txBody>
      <dsp:txXfrm>
        <a:off x="5938904" y="4473682"/>
        <a:ext cx="2051563" cy="994830"/>
      </dsp:txXfrm>
    </dsp:sp>
    <dsp:sp modelId="{C4D120BD-CA10-46D6-B756-8B7582CEDD39}">
      <dsp:nvSpPr>
        <dsp:cNvPr id="0" name=""/>
        <dsp:cNvSpPr/>
      </dsp:nvSpPr>
      <dsp:spPr>
        <a:xfrm rot="19905786">
          <a:off x="7963064" y="4723601"/>
          <a:ext cx="980751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980751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8921" y="4714573"/>
        <a:ext cx="49037" cy="49037"/>
      </dsp:txXfrm>
    </dsp:sp>
    <dsp:sp modelId="{CB7DF1B3-0B22-4162-A2D7-B275F4A97302}">
      <dsp:nvSpPr>
        <dsp:cNvPr id="0" name=""/>
        <dsp:cNvSpPr/>
      </dsp:nvSpPr>
      <dsp:spPr>
        <a:xfrm>
          <a:off x="8885460" y="3978720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Mineralen</a:t>
          </a:r>
          <a:endParaRPr lang="nl-NL" sz="2800" kern="1200" dirty="0"/>
        </a:p>
      </dsp:txBody>
      <dsp:txXfrm>
        <a:off x="8916411" y="4009671"/>
        <a:ext cx="2051563" cy="994830"/>
      </dsp:txXfrm>
    </dsp:sp>
    <dsp:sp modelId="{7187F3B4-E8CC-4D9E-9D41-07CEC2180161}">
      <dsp:nvSpPr>
        <dsp:cNvPr id="0" name=""/>
        <dsp:cNvSpPr/>
      </dsp:nvSpPr>
      <dsp:spPr>
        <a:xfrm rot="2200356">
          <a:off x="7915351" y="5275646"/>
          <a:ext cx="1071724" cy="30981"/>
        </a:xfrm>
        <a:custGeom>
          <a:avLst/>
          <a:gdLst/>
          <a:ahLst/>
          <a:cxnLst/>
          <a:rect l="0" t="0" r="0" b="0"/>
          <a:pathLst>
            <a:path>
              <a:moveTo>
                <a:pt x="0" y="15490"/>
              </a:moveTo>
              <a:lnTo>
                <a:pt x="1071724" y="15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8424420" y="5264344"/>
        <a:ext cx="53586" cy="53586"/>
      </dsp:txXfrm>
    </dsp:sp>
    <dsp:sp modelId="{ECCA231D-FB41-4BA1-99E4-A8B56206F9A2}">
      <dsp:nvSpPr>
        <dsp:cNvPr id="0" name=""/>
        <dsp:cNvSpPr/>
      </dsp:nvSpPr>
      <dsp:spPr>
        <a:xfrm>
          <a:off x="8881008" y="5082810"/>
          <a:ext cx="2113465" cy="105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Zouten</a:t>
          </a:r>
          <a:endParaRPr lang="nl-NL" sz="2800" kern="1200" dirty="0"/>
        </a:p>
      </dsp:txBody>
      <dsp:txXfrm>
        <a:off x="8911959" y="5113761"/>
        <a:ext cx="2051563" cy="99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7C5F0-5D8B-4706-86E7-6651605309E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DAF23-7120-469C-B496-8E638BF1E1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5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AF23-7120-469C-B496-8E638BF1E1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1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Bek</a:t>
            </a:r>
          </a:p>
          <a:p>
            <a:r>
              <a:rPr lang="nl-NL" dirty="0" smtClean="0"/>
              <a:t>2:</a:t>
            </a:r>
            <a:r>
              <a:rPr lang="nl-NL" baseline="0" dirty="0" smtClean="0"/>
              <a:t> Slokdarm</a:t>
            </a:r>
          </a:p>
          <a:p>
            <a:r>
              <a:rPr lang="nl-NL" baseline="0" dirty="0" smtClean="0"/>
              <a:t>3: Pens</a:t>
            </a:r>
          </a:p>
          <a:p>
            <a:r>
              <a:rPr lang="nl-NL" baseline="0" dirty="0" smtClean="0"/>
              <a:t>4: Netmaag</a:t>
            </a:r>
          </a:p>
          <a:p>
            <a:r>
              <a:rPr lang="nl-NL" baseline="0" dirty="0" smtClean="0"/>
              <a:t>5: Boekmaag</a:t>
            </a:r>
          </a:p>
          <a:p>
            <a:r>
              <a:rPr lang="nl-NL" baseline="0" dirty="0" smtClean="0"/>
              <a:t>6: Lebmaag</a:t>
            </a:r>
          </a:p>
          <a:p>
            <a:r>
              <a:rPr lang="nl-NL" baseline="0" dirty="0" smtClean="0"/>
              <a:t>7: Dunne darm</a:t>
            </a:r>
          </a:p>
          <a:p>
            <a:r>
              <a:rPr lang="nl-NL" baseline="0" dirty="0" smtClean="0"/>
              <a:t>8: Blinde darm</a:t>
            </a:r>
          </a:p>
          <a:p>
            <a:r>
              <a:rPr lang="nl-NL" baseline="0" dirty="0" smtClean="0"/>
              <a:t>9: Dikke darm</a:t>
            </a:r>
          </a:p>
          <a:p>
            <a:r>
              <a:rPr lang="nl-NL" baseline="0" dirty="0" smtClean="0"/>
              <a:t>10: Anus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AF23-7120-469C-B496-8E638BF1E11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69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AF23-7120-469C-B496-8E638BF1E11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29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97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99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38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86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13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36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0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7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2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DC5B-A096-41FB-9863-05EC8F37A042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525A3-8092-4A86-9555-2A395A3BC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3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9516"/>
          </a:xfrm>
        </p:spPr>
        <p:txBody>
          <a:bodyPr>
            <a:normAutofit/>
          </a:bodyPr>
          <a:lstStyle/>
          <a:p>
            <a:r>
              <a:rPr lang="nl-NL" sz="7200" b="1" dirty="0" smtClean="0"/>
              <a:t>Voeding van Geiten</a:t>
            </a:r>
            <a:endParaRPr lang="nl-NL" sz="7200" b="1" dirty="0"/>
          </a:p>
        </p:txBody>
      </p:sp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40" y="2638304"/>
            <a:ext cx="57762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geit eten ho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" y="26383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</a:t>
            </a:r>
            <a:r>
              <a:rPr lang="nl-NL" b="1" dirty="0" smtClean="0"/>
              <a:t>gaan we dit lesuur doen?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smtClean="0"/>
              <a:t>ziet het maagdarmstelsel van een geit eruit?</a:t>
            </a:r>
          </a:p>
          <a:p>
            <a:r>
              <a:rPr lang="nl-NL" dirty="0" smtClean="0"/>
              <a:t>Voersoorten</a:t>
            </a:r>
          </a:p>
          <a:p>
            <a:r>
              <a:rPr lang="nl-NL" dirty="0" smtClean="0"/>
              <a:t>Opdracht </a:t>
            </a:r>
            <a:r>
              <a:rPr lang="nl-NL" dirty="0" smtClean="0"/>
              <a:t>voedingsstoffen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866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2736" cy="1325563"/>
          </a:xfrm>
        </p:spPr>
        <p:txBody>
          <a:bodyPr/>
          <a:lstStyle/>
          <a:p>
            <a:r>
              <a:rPr lang="nl-NL" b="1" dirty="0" smtClean="0"/>
              <a:t>Hoe ziet het maagdarmstelsel van een geit eruit?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276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6" y="219735"/>
            <a:ext cx="8660921" cy="6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heeft een geit nodig?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006175"/>
              </p:ext>
            </p:extLst>
          </p:nvPr>
        </p:nvGraphicFramePr>
        <p:xfrm>
          <a:off x="3078110" y="723880"/>
          <a:ext cx="10787743" cy="57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fbeeldingsresultaat voor geit voe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61" y="4123427"/>
            <a:ext cx="3289239" cy="23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itenkorr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89" y="4123427"/>
            <a:ext cx="3450565" cy="26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Overige voersoorten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Koolsoorten</a:t>
            </a:r>
          </a:p>
          <a:p>
            <a:r>
              <a:rPr lang="nl-NL" dirty="0" smtClean="0"/>
              <a:t>Riet</a:t>
            </a:r>
          </a:p>
          <a:p>
            <a:r>
              <a:rPr lang="nl-NL" dirty="0" smtClean="0"/>
              <a:t>Stro </a:t>
            </a:r>
          </a:p>
          <a:p>
            <a:r>
              <a:rPr lang="nl-NL" dirty="0" smtClean="0"/>
              <a:t>Aardappelen</a:t>
            </a:r>
          </a:p>
          <a:p>
            <a:r>
              <a:rPr lang="nl-NL" dirty="0" smtClean="0"/>
              <a:t>(Voeder-) </a:t>
            </a:r>
            <a:r>
              <a:rPr lang="nl-NL" dirty="0" smtClean="0"/>
              <a:t>Suiker b</a:t>
            </a:r>
            <a:r>
              <a:rPr lang="nl-NL" dirty="0" smtClean="0"/>
              <a:t>ieten</a:t>
            </a:r>
            <a:endParaRPr lang="nl-NL" dirty="0" smtClean="0"/>
          </a:p>
          <a:p>
            <a:r>
              <a:rPr lang="nl-NL" dirty="0" smtClean="0"/>
              <a:t>Appels</a:t>
            </a:r>
          </a:p>
          <a:p>
            <a:r>
              <a:rPr lang="nl-NL" dirty="0" smtClean="0"/>
              <a:t>Peulvruchten</a:t>
            </a:r>
          </a:p>
          <a:p>
            <a:r>
              <a:rPr lang="nl-NL" dirty="0" smtClean="0"/>
              <a:t>Takjes, snoeiafval, houtjes</a:t>
            </a:r>
          </a:p>
          <a:p>
            <a:r>
              <a:rPr lang="nl-NL" dirty="0" smtClean="0"/>
              <a:t>Oud brood</a:t>
            </a:r>
            <a:endParaRPr lang="nl-NL" dirty="0"/>
          </a:p>
        </p:txBody>
      </p:sp>
      <p:pic>
        <p:nvPicPr>
          <p:cNvPr id="3074" name="Picture 2" descr="Afbeeldingsresultaat voor goat car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03" y="1690688"/>
            <a:ext cx="5175968" cy="38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20839"/>
              </p:ext>
            </p:extLst>
          </p:nvPr>
        </p:nvGraphicFramePr>
        <p:xfrm>
          <a:off x="796834" y="248194"/>
          <a:ext cx="10998926" cy="613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Afbeeldingsresultaat voor bi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" y="435202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A1ED9-939D-4662-85CB-69DCEAE8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AFF1E-7DC8-4828-BF89-EC44D816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F8510-A9F3-4DD7-82A7-C41F05FC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F2258-353B-47ED-92F6-6549503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CC049-5A98-4A3B-9C26-7EE93B76C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CA38F-9A3A-47D0-8371-9535958E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C34BB-5EFD-49DB-BE72-AD77A2A34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8B396-DF70-474D-AB36-F8E8C75B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97734-C00B-495E-AFAD-0AF068A1D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077CD-3103-43D8-94B0-2929BB62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254FD-E6BF-4E01-850A-B07F23D3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F46AC-E248-42AD-870C-15242B55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5CB84-D10E-42C2-AD16-87F2D83A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1600-3A55-4849-8068-771A7644F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BDE80-2A5E-4A97-816C-72EA09DCC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120BD-CA10-46D6-B756-8B7582CE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DF1B3-0B22-4162-A2D7-B275F4A97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7F3B4-E8CC-4D9E-9D41-07CEC218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231D-FB41-4BA1-99E4-A8B56206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A1ED9-939D-4662-85CB-69DCEAE8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AFF1E-7DC8-4828-BF89-EC44D816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F8510-A9F3-4DD7-82A7-C41F05FC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F2258-353B-47ED-92F6-6549503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CC049-5A98-4A3B-9C26-7EE93B76C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CA38F-9A3A-47D0-8371-9535958E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C34BB-5EFD-49DB-BE72-AD77A2A34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8B396-DF70-474D-AB36-F8E8C75B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97734-C00B-495E-AFAD-0AF068A1D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077CD-3103-43D8-94B0-2929BB62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254FD-E6BF-4E01-850A-B07F23D3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F46AC-E248-42AD-870C-15242B55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5CB84-D10E-42C2-AD16-87F2D83A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1600-3A55-4849-8068-771A7644F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BDE80-2A5E-4A97-816C-72EA09DCC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120BD-CA10-46D6-B756-8B7582CE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DF1B3-0B22-4162-A2D7-B275F4A97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7F3B4-E8CC-4D9E-9D41-07CEC218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231D-FB41-4BA1-99E4-A8B56206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A1ED9-939D-4662-85CB-69DCEAE8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AFF1E-7DC8-4828-BF89-EC44D816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F8510-A9F3-4DD7-82A7-C41F05FC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F2258-353B-47ED-92F6-6549503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CC049-5A98-4A3B-9C26-7EE93B76C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CA38F-9A3A-47D0-8371-9535958E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C34BB-5EFD-49DB-BE72-AD77A2A34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8B396-DF70-474D-AB36-F8E8C75B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97734-C00B-495E-AFAD-0AF068A1D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077CD-3103-43D8-94B0-2929BB62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254FD-E6BF-4E01-850A-B07F23D3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F46AC-E248-42AD-870C-15242B55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5CB84-D10E-42C2-AD16-87F2D83A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1600-3A55-4849-8068-771A7644F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BDE80-2A5E-4A97-816C-72EA09DCC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120BD-CA10-46D6-B756-8B7582CE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DF1B3-0B22-4162-A2D7-B275F4A97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7F3B4-E8CC-4D9E-9D41-07CEC218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231D-FB41-4BA1-99E4-A8B56206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2" uiExpand="1">
        <p:bldSub>
          <a:bldDgm bld="lvlAtOnce"/>
        </p:bldSub>
      </p:bldGraphic>
      <p:bldGraphic spid="4" grpId="3">
        <p:bldSub>
          <a:bldDgm bld="lvlAtOnce"/>
        </p:bldSub>
      </p:bldGraphic>
      <p:bldGraphic spid="4" grpId="4" uiExpand="1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Opdracht: Vul de tabel in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9259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Volgende week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tabel</a:t>
            </a:r>
          </a:p>
          <a:p>
            <a:r>
              <a:rPr lang="nl-NL" dirty="0" smtClean="0"/>
              <a:t>Rassenkennis oefenen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7062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121</Words>
  <Application>Microsoft Office PowerPoint</Application>
  <PresentationFormat>Breedbeeld</PresentationFormat>
  <Paragraphs>47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Voeding van Geiten</vt:lpstr>
      <vt:lpstr>Wat gaan we dit lesuur doen?</vt:lpstr>
      <vt:lpstr>Hoe ziet het maagdarmstelsel van een geit eruit?</vt:lpstr>
      <vt:lpstr>PowerPoint-presentatie</vt:lpstr>
      <vt:lpstr>Wat heeft een geit nodig?</vt:lpstr>
      <vt:lpstr>Overige voersoorten</vt:lpstr>
      <vt:lpstr>PowerPoint-presentatie</vt:lpstr>
      <vt:lpstr>Opdracht: Vul de tabel in </vt:lpstr>
      <vt:lpstr>Volgende week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van Geiten</dc:title>
  <dc:creator>Yorike van der Weijden</dc:creator>
  <cp:lastModifiedBy>Yorike van der Weijden</cp:lastModifiedBy>
  <cp:revision>15</cp:revision>
  <dcterms:created xsi:type="dcterms:W3CDTF">2017-05-28T11:50:51Z</dcterms:created>
  <dcterms:modified xsi:type="dcterms:W3CDTF">2017-05-29T11:57:09Z</dcterms:modified>
</cp:coreProperties>
</file>